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 id="262" r:id="rId3"/>
    <p:sldId id="265" r:id="rId4"/>
    <p:sldId id="263" r:id="rId5"/>
    <p:sldId id="264" r:id="rId6"/>
    <p:sldId id="261" r:id="rId7"/>
    <p:sldId id="266" r:id="rId8"/>
    <p:sldId id="267" r:id="rId9"/>
    <p:sldId id="268" r:id="rId10"/>
    <p:sldId id="269" r:id="rId11"/>
    <p:sldId id="27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7010"/>
    <a:srgbClr val="7C763C"/>
    <a:srgbClr val="C0590C"/>
    <a:srgbClr val="954623"/>
    <a:srgbClr val="564830"/>
    <a:srgbClr val="7B6845"/>
    <a:srgbClr val="A35F0D"/>
    <a:srgbClr val="EC8A14"/>
    <a:srgbClr val="C031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6" d="100"/>
          <a:sy n="86" d="100"/>
        </p:scale>
        <p:origin x="138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5130D3-EB9D-4682-B564-435CA6FCA1C8}" type="datetimeFigureOut">
              <a:rPr lang="en-US" smtClean="0"/>
              <a:t>8/7/2021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12E7AD-33DD-44AC-9E40-65F44A3A2EEC}"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81573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5130D3-EB9D-4682-B564-435CA6FCA1C8}" type="datetimeFigureOut">
              <a:rPr lang="en-US" smtClean="0"/>
              <a:t>8/7/2021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12E7AD-33DD-44AC-9E40-65F44A3A2EEC}" type="slidenum">
              <a:rPr lang="en-US" smtClean="0"/>
              <a:t>‹#›</a:t>
            </a:fld>
            <a:endParaRPr lang="en-US"/>
          </a:p>
        </p:txBody>
      </p:sp>
    </p:spTree>
    <p:extLst>
      <p:ext uri="{BB962C8B-B14F-4D97-AF65-F5344CB8AC3E}">
        <p14:creationId xmlns:p14="http://schemas.microsoft.com/office/powerpoint/2010/main" val="1577129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5130D3-EB9D-4682-B564-435CA6FCA1C8}" type="datetimeFigureOut">
              <a:rPr lang="en-US" smtClean="0"/>
              <a:t>8/7/2021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12E7AD-33DD-44AC-9E40-65F44A3A2EEC}" type="slidenum">
              <a:rPr lang="en-US" smtClean="0"/>
              <a:t>‹#›</a:t>
            </a:fld>
            <a:endParaRPr lang="en-US"/>
          </a:p>
        </p:txBody>
      </p:sp>
    </p:spTree>
    <p:extLst>
      <p:ext uri="{BB962C8B-B14F-4D97-AF65-F5344CB8AC3E}">
        <p14:creationId xmlns:p14="http://schemas.microsoft.com/office/powerpoint/2010/main" val="11157711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242647" y="339510"/>
            <a:ext cx="8679898" cy="724247"/>
          </a:xfrm>
          <a:prstGeom prst="rect">
            <a:avLst/>
          </a:prstGeom>
        </p:spPr>
        <p:txBody>
          <a:bodyPr anchor="ctr"/>
          <a:lstStyle>
            <a:lvl1pPr marL="0" indent="0" algn="ctr">
              <a:buNone/>
              <a:defRPr sz="4050" b="0" baseline="0">
                <a:solidFill>
                  <a:schemeClr val="tx1">
                    <a:lumMod val="85000"/>
                    <a:lumOff val="15000"/>
                  </a:schemeClr>
                </a:solidFill>
                <a:latin typeface="+mj-lt"/>
                <a:cs typeface="Arial" pitchFamily="34" charset="0"/>
              </a:defRPr>
            </a:lvl1pPr>
          </a:lstStyle>
          <a:p>
            <a:pPr lvl="0"/>
            <a:r>
              <a:rPr lang="en-US" altLang="ko-KR" dirty="0"/>
              <a:t>BASIC LAYOUT</a:t>
            </a:r>
          </a:p>
        </p:txBody>
      </p:sp>
      <p:grpSp>
        <p:nvGrpSpPr>
          <p:cNvPr id="24" name="Group 23">
            <a:extLst>
              <a:ext uri="{FF2B5EF4-FFF2-40B4-BE49-F238E27FC236}">
                <a16:creationId xmlns:a16="http://schemas.microsoft.com/office/drawing/2014/main" id="{F3E69537-CC5A-4694-B61B-401CDCE14E9F}"/>
              </a:ext>
            </a:extLst>
          </p:cNvPr>
          <p:cNvGrpSpPr/>
          <p:nvPr userDrawn="1"/>
        </p:nvGrpSpPr>
        <p:grpSpPr>
          <a:xfrm>
            <a:off x="242647" y="4603539"/>
            <a:ext cx="8741099" cy="2035618"/>
            <a:chOff x="323529" y="4603539"/>
            <a:chExt cx="11654798" cy="2035618"/>
          </a:xfrm>
          <a:solidFill>
            <a:schemeClr val="accent1">
              <a:lumMod val="60000"/>
              <a:lumOff val="40000"/>
            </a:schemeClr>
          </a:solidFill>
        </p:grpSpPr>
        <p:sp>
          <p:nvSpPr>
            <p:cNvPr id="18" name="Freeform: Shape 17">
              <a:extLst>
                <a:ext uri="{FF2B5EF4-FFF2-40B4-BE49-F238E27FC236}">
                  <a16:creationId xmlns:a16="http://schemas.microsoft.com/office/drawing/2014/main" id="{F2045BAE-2033-4781-88D7-3316C0868B69}"/>
                </a:ext>
              </a:extLst>
            </p:cNvPr>
            <p:cNvSpPr/>
            <p:nvPr/>
          </p:nvSpPr>
          <p:spPr>
            <a:xfrm rot="16200000">
              <a:off x="363852" y="6186863"/>
              <a:ext cx="411971" cy="492617"/>
            </a:xfrm>
            <a:custGeom>
              <a:avLst/>
              <a:gdLst>
                <a:gd name="connsiteX0" fmla="*/ 182559 w 565444"/>
                <a:gd name="connsiteY0" fmla="*/ 37056 h 676134"/>
                <a:gd name="connsiteX1" fmla="*/ 182559 w 565444"/>
                <a:gd name="connsiteY1" fmla="*/ 175472 h 676134"/>
                <a:gd name="connsiteX2" fmla="*/ 108447 w 565444"/>
                <a:gd name="connsiteY2" fmla="*/ 175472 h 676134"/>
                <a:gd name="connsiteX3" fmla="*/ 108447 w 565444"/>
                <a:gd name="connsiteY3" fmla="*/ 37056 h 676134"/>
                <a:gd name="connsiteX4" fmla="*/ 145503 w 565444"/>
                <a:gd name="connsiteY4" fmla="*/ 0 h 676134"/>
                <a:gd name="connsiteX5" fmla="*/ 182559 w 565444"/>
                <a:gd name="connsiteY5" fmla="*/ 37056 h 676134"/>
                <a:gd name="connsiteX6" fmla="*/ 456997 w 565444"/>
                <a:gd name="connsiteY6" fmla="*/ 37056 h 676134"/>
                <a:gd name="connsiteX7" fmla="*/ 456997 w 565444"/>
                <a:gd name="connsiteY7" fmla="*/ 175472 h 676134"/>
                <a:gd name="connsiteX8" fmla="*/ 382885 w 565444"/>
                <a:gd name="connsiteY8" fmla="*/ 175472 h 676134"/>
                <a:gd name="connsiteX9" fmla="*/ 382885 w 565444"/>
                <a:gd name="connsiteY9" fmla="*/ 37056 h 676134"/>
                <a:gd name="connsiteX10" fmla="*/ 419941 w 565444"/>
                <a:gd name="connsiteY10" fmla="*/ 0 h 676134"/>
                <a:gd name="connsiteX11" fmla="*/ 456997 w 565444"/>
                <a:gd name="connsiteY11" fmla="*/ 37056 h 676134"/>
                <a:gd name="connsiteX12" fmla="*/ 486829 w 565444"/>
                <a:gd name="connsiteY12" fmla="*/ 382985 h 676134"/>
                <a:gd name="connsiteX13" fmla="*/ 483130 w 565444"/>
                <a:gd name="connsiteY13" fmla="*/ 374057 h 676134"/>
                <a:gd name="connsiteX14" fmla="*/ 474202 w 565444"/>
                <a:gd name="connsiteY14" fmla="*/ 370359 h 676134"/>
                <a:gd name="connsiteX15" fmla="*/ 91243 w 565444"/>
                <a:gd name="connsiteY15" fmla="*/ 370358 h 676134"/>
                <a:gd name="connsiteX16" fmla="*/ 78616 w 565444"/>
                <a:gd name="connsiteY16" fmla="*/ 382985 h 676134"/>
                <a:gd name="connsiteX17" fmla="*/ 78615 w 565444"/>
                <a:gd name="connsiteY17" fmla="*/ 382985 h 676134"/>
                <a:gd name="connsiteX18" fmla="*/ 91242 w 565444"/>
                <a:gd name="connsiteY18" fmla="*/ 395612 h 676134"/>
                <a:gd name="connsiteX19" fmla="*/ 474202 w 565444"/>
                <a:gd name="connsiteY19" fmla="*/ 395612 h 676134"/>
                <a:gd name="connsiteX20" fmla="*/ 483130 w 565444"/>
                <a:gd name="connsiteY20" fmla="*/ 391914 h 676134"/>
                <a:gd name="connsiteX21" fmla="*/ 486829 w 565444"/>
                <a:gd name="connsiteY21" fmla="*/ 329550 h 676134"/>
                <a:gd name="connsiteX22" fmla="*/ 483130 w 565444"/>
                <a:gd name="connsiteY22" fmla="*/ 320622 h 676134"/>
                <a:gd name="connsiteX23" fmla="*/ 474202 w 565444"/>
                <a:gd name="connsiteY23" fmla="*/ 316924 h 676134"/>
                <a:gd name="connsiteX24" fmla="*/ 91243 w 565444"/>
                <a:gd name="connsiteY24" fmla="*/ 316923 h 676134"/>
                <a:gd name="connsiteX25" fmla="*/ 78616 w 565444"/>
                <a:gd name="connsiteY25" fmla="*/ 329550 h 676134"/>
                <a:gd name="connsiteX26" fmla="*/ 78615 w 565444"/>
                <a:gd name="connsiteY26" fmla="*/ 329550 h 676134"/>
                <a:gd name="connsiteX27" fmla="*/ 91242 w 565444"/>
                <a:gd name="connsiteY27" fmla="*/ 342177 h 676134"/>
                <a:gd name="connsiteX28" fmla="*/ 474202 w 565444"/>
                <a:gd name="connsiteY28" fmla="*/ 342177 h 676134"/>
                <a:gd name="connsiteX29" fmla="*/ 483130 w 565444"/>
                <a:gd name="connsiteY29" fmla="*/ 338479 h 676134"/>
                <a:gd name="connsiteX30" fmla="*/ 486829 w 565444"/>
                <a:gd name="connsiteY30" fmla="*/ 276115 h 676134"/>
                <a:gd name="connsiteX31" fmla="*/ 483130 w 565444"/>
                <a:gd name="connsiteY31" fmla="*/ 267187 h 676134"/>
                <a:gd name="connsiteX32" fmla="*/ 474202 w 565444"/>
                <a:gd name="connsiteY32" fmla="*/ 263489 h 676134"/>
                <a:gd name="connsiteX33" fmla="*/ 91243 w 565444"/>
                <a:gd name="connsiteY33" fmla="*/ 263488 h 676134"/>
                <a:gd name="connsiteX34" fmla="*/ 78616 w 565444"/>
                <a:gd name="connsiteY34" fmla="*/ 276115 h 676134"/>
                <a:gd name="connsiteX35" fmla="*/ 78615 w 565444"/>
                <a:gd name="connsiteY35" fmla="*/ 276115 h 676134"/>
                <a:gd name="connsiteX36" fmla="*/ 91242 w 565444"/>
                <a:gd name="connsiteY36" fmla="*/ 288742 h 676134"/>
                <a:gd name="connsiteX37" fmla="*/ 474202 w 565444"/>
                <a:gd name="connsiteY37" fmla="*/ 288742 h 676134"/>
                <a:gd name="connsiteX38" fmla="*/ 483130 w 565444"/>
                <a:gd name="connsiteY38" fmla="*/ 285044 h 676134"/>
                <a:gd name="connsiteX39" fmla="*/ 565444 w 565444"/>
                <a:gd name="connsiteY39" fmla="*/ 194687 h 676134"/>
                <a:gd name="connsiteX40" fmla="*/ 546230 w 565444"/>
                <a:gd name="connsiteY40" fmla="*/ 213901 h 676134"/>
                <a:gd name="connsiteX41" fmla="*/ 525276 w 565444"/>
                <a:gd name="connsiteY41" fmla="*/ 213901 h 676134"/>
                <a:gd name="connsiteX42" fmla="*/ 508899 w 565444"/>
                <a:gd name="connsiteY42" fmla="*/ 524387 h 676134"/>
                <a:gd name="connsiteX43" fmla="*/ 378242 w 565444"/>
                <a:gd name="connsiteY43" fmla="*/ 676134 h 676134"/>
                <a:gd name="connsiteX44" fmla="*/ 184454 w 565444"/>
                <a:gd name="connsiteY44" fmla="*/ 676134 h 676134"/>
                <a:gd name="connsiteX45" fmla="*/ 53798 w 565444"/>
                <a:gd name="connsiteY45" fmla="*/ 524387 h 676134"/>
                <a:gd name="connsiteX46" fmla="*/ 37421 w 565444"/>
                <a:gd name="connsiteY46" fmla="*/ 213901 h 676134"/>
                <a:gd name="connsiteX47" fmla="*/ 19214 w 565444"/>
                <a:gd name="connsiteY47" fmla="*/ 213901 h 676134"/>
                <a:gd name="connsiteX48" fmla="*/ 0 w 565444"/>
                <a:gd name="connsiteY48" fmla="*/ 194687 h 676134"/>
                <a:gd name="connsiteX49" fmla="*/ 19214 w 565444"/>
                <a:gd name="connsiteY49" fmla="*/ 175473 h 676134"/>
                <a:gd name="connsiteX50" fmla="*/ 546230 w 565444"/>
                <a:gd name="connsiteY50" fmla="*/ 175473 h 676134"/>
                <a:gd name="connsiteX51" fmla="*/ 565444 w 565444"/>
                <a:gd name="connsiteY51" fmla="*/ 194687 h 67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565444" h="676134">
                  <a:moveTo>
                    <a:pt x="182559" y="37056"/>
                  </a:moveTo>
                  <a:lnTo>
                    <a:pt x="182559" y="175472"/>
                  </a:lnTo>
                  <a:lnTo>
                    <a:pt x="108447" y="175472"/>
                  </a:lnTo>
                  <a:lnTo>
                    <a:pt x="108447" y="37056"/>
                  </a:lnTo>
                  <a:cubicBezTo>
                    <a:pt x="108447" y="16591"/>
                    <a:pt x="125038" y="0"/>
                    <a:pt x="145503" y="0"/>
                  </a:cubicBezTo>
                  <a:cubicBezTo>
                    <a:pt x="165968" y="0"/>
                    <a:pt x="182559" y="16591"/>
                    <a:pt x="182559" y="37056"/>
                  </a:cubicBezTo>
                  <a:close/>
                  <a:moveTo>
                    <a:pt x="456997" y="37056"/>
                  </a:moveTo>
                  <a:lnTo>
                    <a:pt x="456997" y="175472"/>
                  </a:lnTo>
                  <a:lnTo>
                    <a:pt x="382885" y="175472"/>
                  </a:lnTo>
                  <a:lnTo>
                    <a:pt x="382885" y="37056"/>
                  </a:lnTo>
                  <a:cubicBezTo>
                    <a:pt x="382885" y="16591"/>
                    <a:pt x="399476" y="0"/>
                    <a:pt x="419941" y="0"/>
                  </a:cubicBezTo>
                  <a:cubicBezTo>
                    <a:pt x="440406" y="0"/>
                    <a:pt x="456997" y="16591"/>
                    <a:pt x="456997" y="37056"/>
                  </a:cubicBezTo>
                  <a:close/>
                  <a:moveTo>
                    <a:pt x="486829" y="382985"/>
                  </a:moveTo>
                  <a:lnTo>
                    <a:pt x="483130" y="374057"/>
                  </a:lnTo>
                  <a:cubicBezTo>
                    <a:pt x="480845" y="371772"/>
                    <a:pt x="477689" y="370359"/>
                    <a:pt x="474202" y="370359"/>
                  </a:cubicBezTo>
                  <a:lnTo>
                    <a:pt x="91243" y="370358"/>
                  </a:lnTo>
                  <a:cubicBezTo>
                    <a:pt x="84269" y="370358"/>
                    <a:pt x="78616" y="376011"/>
                    <a:pt x="78616" y="382985"/>
                  </a:cubicBezTo>
                  <a:lnTo>
                    <a:pt x="78615" y="382985"/>
                  </a:lnTo>
                  <a:cubicBezTo>
                    <a:pt x="78615" y="389959"/>
                    <a:pt x="84268" y="395612"/>
                    <a:pt x="91242" y="395612"/>
                  </a:cubicBezTo>
                  <a:lnTo>
                    <a:pt x="474202" y="395612"/>
                  </a:lnTo>
                  <a:cubicBezTo>
                    <a:pt x="477689" y="395612"/>
                    <a:pt x="480845" y="394199"/>
                    <a:pt x="483130" y="391914"/>
                  </a:cubicBezTo>
                  <a:close/>
                  <a:moveTo>
                    <a:pt x="486829" y="329550"/>
                  </a:moveTo>
                  <a:lnTo>
                    <a:pt x="483130" y="320622"/>
                  </a:lnTo>
                  <a:cubicBezTo>
                    <a:pt x="480845" y="318337"/>
                    <a:pt x="477689" y="316924"/>
                    <a:pt x="474202" y="316924"/>
                  </a:cubicBezTo>
                  <a:lnTo>
                    <a:pt x="91243" y="316923"/>
                  </a:lnTo>
                  <a:cubicBezTo>
                    <a:pt x="84269" y="316923"/>
                    <a:pt x="78616" y="322576"/>
                    <a:pt x="78616" y="329550"/>
                  </a:cubicBezTo>
                  <a:lnTo>
                    <a:pt x="78615" y="329550"/>
                  </a:lnTo>
                  <a:cubicBezTo>
                    <a:pt x="78615" y="336524"/>
                    <a:pt x="84268" y="342177"/>
                    <a:pt x="91242" y="342177"/>
                  </a:cubicBezTo>
                  <a:lnTo>
                    <a:pt x="474202" y="342177"/>
                  </a:lnTo>
                  <a:cubicBezTo>
                    <a:pt x="477689" y="342177"/>
                    <a:pt x="480845" y="340764"/>
                    <a:pt x="483130" y="338479"/>
                  </a:cubicBezTo>
                  <a:close/>
                  <a:moveTo>
                    <a:pt x="486829" y="276115"/>
                  </a:moveTo>
                  <a:lnTo>
                    <a:pt x="483130" y="267187"/>
                  </a:lnTo>
                  <a:cubicBezTo>
                    <a:pt x="480845" y="264902"/>
                    <a:pt x="477689" y="263489"/>
                    <a:pt x="474202" y="263489"/>
                  </a:cubicBezTo>
                  <a:lnTo>
                    <a:pt x="91243" y="263488"/>
                  </a:lnTo>
                  <a:cubicBezTo>
                    <a:pt x="84269" y="263488"/>
                    <a:pt x="78616" y="269141"/>
                    <a:pt x="78616" y="276115"/>
                  </a:cubicBezTo>
                  <a:lnTo>
                    <a:pt x="78615" y="276115"/>
                  </a:lnTo>
                  <a:cubicBezTo>
                    <a:pt x="78615" y="283089"/>
                    <a:pt x="84268" y="288742"/>
                    <a:pt x="91242" y="288742"/>
                  </a:cubicBezTo>
                  <a:lnTo>
                    <a:pt x="474202" y="288742"/>
                  </a:lnTo>
                  <a:cubicBezTo>
                    <a:pt x="477689" y="288742"/>
                    <a:pt x="480845" y="287329"/>
                    <a:pt x="483130" y="285044"/>
                  </a:cubicBezTo>
                  <a:close/>
                  <a:moveTo>
                    <a:pt x="565444" y="194687"/>
                  </a:moveTo>
                  <a:cubicBezTo>
                    <a:pt x="565444" y="205299"/>
                    <a:pt x="556842" y="213901"/>
                    <a:pt x="546230" y="213901"/>
                  </a:cubicBezTo>
                  <a:lnTo>
                    <a:pt x="525276" y="213901"/>
                  </a:lnTo>
                  <a:lnTo>
                    <a:pt x="508899" y="524387"/>
                  </a:lnTo>
                  <a:cubicBezTo>
                    <a:pt x="504507" y="609787"/>
                    <a:pt x="447139" y="676134"/>
                    <a:pt x="378242" y="676134"/>
                  </a:cubicBezTo>
                  <a:lnTo>
                    <a:pt x="184454" y="676134"/>
                  </a:lnTo>
                  <a:cubicBezTo>
                    <a:pt x="115558" y="676134"/>
                    <a:pt x="58190" y="609787"/>
                    <a:pt x="53798" y="524387"/>
                  </a:cubicBezTo>
                  <a:lnTo>
                    <a:pt x="37421" y="213901"/>
                  </a:lnTo>
                  <a:lnTo>
                    <a:pt x="19214" y="213901"/>
                  </a:lnTo>
                  <a:cubicBezTo>
                    <a:pt x="8602" y="213901"/>
                    <a:pt x="0" y="205299"/>
                    <a:pt x="0" y="194687"/>
                  </a:cubicBezTo>
                  <a:cubicBezTo>
                    <a:pt x="0" y="184075"/>
                    <a:pt x="8602" y="175473"/>
                    <a:pt x="19214" y="175473"/>
                  </a:cubicBezTo>
                  <a:lnTo>
                    <a:pt x="546230" y="175473"/>
                  </a:lnTo>
                  <a:cubicBezTo>
                    <a:pt x="556842" y="175473"/>
                    <a:pt x="565444" y="184075"/>
                    <a:pt x="565444" y="1946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2" name="Arrow: Bent 11">
              <a:extLst>
                <a:ext uri="{FF2B5EF4-FFF2-40B4-BE49-F238E27FC236}">
                  <a16:creationId xmlns:a16="http://schemas.microsoft.com/office/drawing/2014/main" id="{4C701790-911F-49B9-B58C-72E9534D4C93}"/>
                </a:ext>
              </a:extLst>
            </p:cNvPr>
            <p:cNvSpPr/>
            <p:nvPr/>
          </p:nvSpPr>
          <p:spPr>
            <a:xfrm flipH="1" flipV="1">
              <a:off x="816143" y="5935877"/>
              <a:ext cx="10779743" cy="582611"/>
            </a:xfrm>
            <a:prstGeom prst="bentArrow">
              <a:avLst>
                <a:gd name="adj1" fmla="val 14113"/>
                <a:gd name="adj2" fmla="val 12152"/>
                <a:gd name="adj3" fmla="val 0"/>
                <a:gd name="adj4" fmla="val 5453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tx1"/>
                </a:solidFill>
              </a:endParaRPr>
            </a:p>
          </p:txBody>
        </p:sp>
        <p:sp>
          <p:nvSpPr>
            <p:cNvPr id="23" name="Freeform: Shape 22">
              <a:extLst>
                <a:ext uri="{FF2B5EF4-FFF2-40B4-BE49-F238E27FC236}">
                  <a16:creationId xmlns:a16="http://schemas.microsoft.com/office/drawing/2014/main" id="{A2CAA496-8808-490A-A588-30FACF8CED72}"/>
                </a:ext>
              </a:extLst>
            </p:cNvPr>
            <p:cNvSpPr/>
            <p:nvPr userDrawn="1"/>
          </p:nvSpPr>
          <p:spPr>
            <a:xfrm flipH="1">
              <a:off x="11086249" y="4603539"/>
              <a:ext cx="892078" cy="1332338"/>
            </a:xfrm>
            <a:custGeom>
              <a:avLst/>
              <a:gdLst>
                <a:gd name="connsiteX0" fmla="*/ 501893 w 892078"/>
                <a:gd name="connsiteY0" fmla="*/ 0 h 1332338"/>
                <a:gd name="connsiteX1" fmla="*/ 498205 w 892078"/>
                <a:gd name="connsiteY1" fmla="*/ 53000 h 1332338"/>
                <a:gd name="connsiteX2" fmla="*/ 456830 w 892078"/>
                <a:gd name="connsiteY2" fmla="*/ 120945 h 1332338"/>
                <a:gd name="connsiteX3" fmla="*/ 387912 w 892078"/>
                <a:gd name="connsiteY3" fmla="*/ 218109 h 1332338"/>
                <a:gd name="connsiteX4" fmla="*/ 391667 w 892078"/>
                <a:gd name="connsiteY4" fmla="*/ 334412 h 1332338"/>
                <a:gd name="connsiteX5" fmla="*/ 407219 w 892078"/>
                <a:gd name="connsiteY5" fmla="*/ 351214 h 1332338"/>
                <a:gd name="connsiteX6" fmla="*/ 413637 w 892078"/>
                <a:gd name="connsiteY6" fmla="*/ 474030 h 1332338"/>
                <a:gd name="connsiteX7" fmla="*/ 416812 w 892078"/>
                <a:gd name="connsiteY7" fmla="*/ 504492 h 1332338"/>
                <a:gd name="connsiteX8" fmla="*/ 402754 w 892078"/>
                <a:gd name="connsiteY8" fmla="*/ 505610 h 1332338"/>
                <a:gd name="connsiteX9" fmla="*/ 369924 w 892078"/>
                <a:gd name="connsiteY9" fmla="*/ 475906 h 1332338"/>
                <a:gd name="connsiteX10" fmla="*/ 126043 w 892078"/>
                <a:gd name="connsiteY10" fmla="*/ 282053 h 1332338"/>
                <a:gd name="connsiteX11" fmla="*/ 204209 w 892078"/>
                <a:gd name="connsiteY11" fmla="*/ 408681 h 1332338"/>
                <a:gd name="connsiteX12" fmla="*/ 344910 w 892078"/>
                <a:gd name="connsiteY12" fmla="*/ 500918 h 1332338"/>
                <a:gd name="connsiteX13" fmla="*/ 418387 w 892078"/>
                <a:gd name="connsiteY13" fmla="*/ 565015 h 1332338"/>
                <a:gd name="connsiteX14" fmla="*/ 404318 w 892078"/>
                <a:gd name="connsiteY14" fmla="*/ 841726 h 1332338"/>
                <a:gd name="connsiteX15" fmla="*/ 354290 w 892078"/>
                <a:gd name="connsiteY15" fmla="*/ 830783 h 1332338"/>
                <a:gd name="connsiteX16" fmla="*/ 353526 w 892078"/>
                <a:gd name="connsiteY16" fmla="*/ 831058 h 1332338"/>
                <a:gd name="connsiteX17" fmla="*/ 350580 w 892078"/>
                <a:gd name="connsiteY17" fmla="*/ 827584 h 1332338"/>
                <a:gd name="connsiteX18" fmla="*/ 347061 w 892078"/>
                <a:gd name="connsiteY18" fmla="*/ 800105 h 1332338"/>
                <a:gd name="connsiteX19" fmla="*/ 281402 w 892078"/>
                <a:gd name="connsiteY19" fmla="*/ 603126 h 1332338"/>
                <a:gd name="connsiteX20" fmla="*/ 0 w 892078"/>
                <a:gd name="connsiteY20" fmla="*/ 531211 h 1332338"/>
                <a:gd name="connsiteX21" fmla="*/ 87546 w 892078"/>
                <a:gd name="connsiteY21" fmla="*/ 639081 h 1332338"/>
                <a:gd name="connsiteX22" fmla="*/ 156335 w 892078"/>
                <a:gd name="connsiteY22" fmla="*/ 770401 h 1332338"/>
                <a:gd name="connsiteX23" fmla="*/ 309542 w 892078"/>
                <a:gd name="connsiteY23" fmla="*/ 829808 h 1332338"/>
                <a:gd name="connsiteX24" fmla="*/ 340979 w 892078"/>
                <a:gd name="connsiteY24" fmla="*/ 837942 h 1332338"/>
                <a:gd name="connsiteX25" fmla="*/ 348283 w 892078"/>
                <a:gd name="connsiteY25" fmla="*/ 838787 h 1332338"/>
                <a:gd name="connsiteX26" fmla="*/ 348036 w 892078"/>
                <a:gd name="connsiteY26" fmla="*/ 840162 h 1332338"/>
                <a:gd name="connsiteX27" fmla="*/ 405880 w 892078"/>
                <a:gd name="connsiteY27" fmla="*/ 949596 h 1332338"/>
                <a:gd name="connsiteX28" fmla="*/ 392717 w 892078"/>
                <a:gd name="connsiteY28" fmla="*/ 1332338 h 1332338"/>
                <a:gd name="connsiteX29" fmla="*/ 473368 w 892078"/>
                <a:gd name="connsiteY29" fmla="*/ 1332338 h 1332338"/>
                <a:gd name="connsiteX30" fmla="*/ 463724 w 892078"/>
                <a:gd name="connsiteY30" fmla="*/ 999622 h 1332338"/>
                <a:gd name="connsiteX31" fmla="*/ 476231 w 892078"/>
                <a:gd name="connsiteY31" fmla="*/ 908949 h 1332338"/>
                <a:gd name="connsiteX32" fmla="*/ 523131 w 892078"/>
                <a:gd name="connsiteY32" fmla="*/ 880809 h 1332338"/>
                <a:gd name="connsiteX33" fmla="*/ 827981 w 892078"/>
                <a:gd name="connsiteY33" fmla="*/ 722913 h 1332338"/>
                <a:gd name="connsiteX34" fmla="*/ 892078 w 892078"/>
                <a:gd name="connsiteY34" fmla="*/ 391486 h 1332338"/>
                <a:gd name="connsiteX35" fmla="*/ 671648 w 892078"/>
                <a:gd name="connsiteY35" fmla="*/ 560326 h 1332338"/>
                <a:gd name="connsiteX36" fmla="*/ 535636 w 892078"/>
                <a:gd name="connsiteY36" fmla="*/ 646309 h 1332338"/>
                <a:gd name="connsiteX37" fmla="*/ 480920 w 892078"/>
                <a:gd name="connsiteY37" fmla="*/ 830783 h 1332338"/>
                <a:gd name="connsiteX38" fmla="*/ 448091 w 892078"/>
                <a:gd name="connsiteY38" fmla="*/ 882373 h 1332338"/>
                <a:gd name="connsiteX39" fmla="*/ 448091 w 892078"/>
                <a:gd name="connsiteY39" fmla="*/ 608790 h 1332338"/>
                <a:gd name="connsiteX40" fmla="*/ 513752 w 892078"/>
                <a:gd name="connsiteY40" fmla="*/ 546257 h 1332338"/>
                <a:gd name="connsiteX41" fmla="*/ 582537 w 892078"/>
                <a:gd name="connsiteY41" fmla="*/ 540003 h 1332338"/>
                <a:gd name="connsiteX42" fmla="*/ 748253 w 892078"/>
                <a:gd name="connsiteY42" fmla="*/ 207012 h 1332338"/>
                <a:gd name="connsiteX43" fmla="*/ 596608 w 892078"/>
                <a:gd name="connsiteY43" fmla="*/ 313318 h 1332338"/>
                <a:gd name="connsiteX44" fmla="*/ 451217 w 892078"/>
                <a:gd name="connsiteY44" fmla="*/ 482159 h 1332338"/>
                <a:gd name="connsiteX45" fmla="*/ 445183 w 892078"/>
                <a:gd name="connsiteY45" fmla="*/ 497255 h 1332338"/>
                <a:gd name="connsiteX46" fmla="*/ 439086 w 892078"/>
                <a:gd name="connsiteY46" fmla="*/ 500090 h 1332338"/>
                <a:gd name="connsiteX47" fmla="*/ 435706 w 892078"/>
                <a:gd name="connsiteY47" fmla="*/ 482384 h 1332338"/>
                <a:gd name="connsiteX48" fmla="*/ 420305 w 892078"/>
                <a:gd name="connsiteY48" fmla="*/ 370688 h 1332338"/>
                <a:gd name="connsiteX49" fmla="*/ 426244 w 892078"/>
                <a:gd name="connsiteY49" fmla="*/ 360755 h 1332338"/>
                <a:gd name="connsiteX50" fmla="*/ 485748 w 892078"/>
                <a:gd name="connsiteY50" fmla="*/ 335852 h 1332338"/>
                <a:gd name="connsiteX51" fmla="*/ 556629 w 892078"/>
                <a:gd name="connsiteY51" fmla="*/ 224791 h 1332338"/>
                <a:gd name="connsiteX52" fmla="*/ 533558 w 892078"/>
                <a:gd name="connsiteY52" fmla="*/ 68029 h 1332338"/>
                <a:gd name="connsiteX53" fmla="*/ 501893 w 892078"/>
                <a:gd name="connsiteY53" fmla="*/ 0 h 1332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892078" h="1332338">
                  <a:moveTo>
                    <a:pt x="501893" y="0"/>
                  </a:moveTo>
                  <a:cubicBezTo>
                    <a:pt x="505496" y="20041"/>
                    <a:pt x="503339" y="36518"/>
                    <a:pt x="498205" y="53000"/>
                  </a:cubicBezTo>
                  <a:cubicBezTo>
                    <a:pt x="489909" y="79014"/>
                    <a:pt x="474662" y="101069"/>
                    <a:pt x="456830" y="120945"/>
                  </a:cubicBezTo>
                  <a:cubicBezTo>
                    <a:pt x="430082" y="150759"/>
                    <a:pt x="404129" y="181166"/>
                    <a:pt x="387912" y="218109"/>
                  </a:cubicBezTo>
                  <a:cubicBezTo>
                    <a:pt x="370904" y="257435"/>
                    <a:pt x="367592" y="296342"/>
                    <a:pt x="391667" y="334412"/>
                  </a:cubicBezTo>
                  <a:cubicBezTo>
                    <a:pt x="396044" y="341153"/>
                    <a:pt x="402085" y="346893"/>
                    <a:pt x="407219" y="351214"/>
                  </a:cubicBezTo>
                  <a:cubicBezTo>
                    <a:pt x="406074" y="380095"/>
                    <a:pt x="409823" y="433373"/>
                    <a:pt x="413637" y="474030"/>
                  </a:cubicBezTo>
                  <a:lnTo>
                    <a:pt x="416812" y="504492"/>
                  </a:lnTo>
                  <a:lnTo>
                    <a:pt x="402754" y="505610"/>
                  </a:lnTo>
                  <a:cubicBezTo>
                    <a:pt x="393375" y="507174"/>
                    <a:pt x="371487" y="502482"/>
                    <a:pt x="369924" y="475906"/>
                  </a:cubicBezTo>
                  <a:cubicBezTo>
                    <a:pt x="358979" y="328953"/>
                    <a:pt x="269870" y="258602"/>
                    <a:pt x="126043" y="282053"/>
                  </a:cubicBezTo>
                  <a:cubicBezTo>
                    <a:pt x="168253" y="316446"/>
                    <a:pt x="180759" y="364908"/>
                    <a:pt x="204209" y="408681"/>
                  </a:cubicBezTo>
                  <a:cubicBezTo>
                    <a:pt x="232351" y="463399"/>
                    <a:pt x="265180" y="511863"/>
                    <a:pt x="344910" y="500918"/>
                  </a:cubicBezTo>
                  <a:cubicBezTo>
                    <a:pt x="371487" y="496228"/>
                    <a:pt x="423077" y="507174"/>
                    <a:pt x="418387" y="565015"/>
                  </a:cubicBezTo>
                  <a:cubicBezTo>
                    <a:pt x="412133" y="655690"/>
                    <a:pt x="409008" y="747925"/>
                    <a:pt x="404318" y="841726"/>
                  </a:cubicBezTo>
                  <a:cubicBezTo>
                    <a:pt x="387119" y="838598"/>
                    <a:pt x="371487" y="833909"/>
                    <a:pt x="354290" y="830783"/>
                  </a:cubicBezTo>
                  <a:lnTo>
                    <a:pt x="353526" y="831058"/>
                  </a:lnTo>
                  <a:lnTo>
                    <a:pt x="350580" y="827584"/>
                  </a:lnTo>
                  <a:cubicBezTo>
                    <a:pt x="345889" y="820623"/>
                    <a:pt x="344717" y="813002"/>
                    <a:pt x="347061" y="800105"/>
                  </a:cubicBezTo>
                  <a:cubicBezTo>
                    <a:pt x="362694" y="723500"/>
                    <a:pt x="339244" y="656278"/>
                    <a:pt x="281402" y="603126"/>
                  </a:cubicBezTo>
                  <a:cubicBezTo>
                    <a:pt x="218869" y="545282"/>
                    <a:pt x="87546" y="512451"/>
                    <a:pt x="0" y="531211"/>
                  </a:cubicBezTo>
                  <a:cubicBezTo>
                    <a:pt x="43773" y="554661"/>
                    <a:pt x="68787" y="595308"/>
                    <a:pt x="87546" y="639081"/>
                  </a:cubicBezTo>
                  <a:cubicBezTo>
                    <a:pt x="106307" y="684418"/>
                    <a:pt x="123503" y="731318"/>
                    <a:pt x="156335" y="770401"/>
                  </a:cubicBezTo>
                  <a:cubicBezTo>
                    <a:pt x="196980" y="818865"/>
                    <a:pt x="240755" y="856384"/>
                    <a:pt x="309542" y="829808"/>
                  </a:cubicBezTo>
                  <a:cubicBezTo>
                    <a:pt x="322440" y="823945"/>
                    <a:pt x="330940" y="833912"/>
                    <a:pt x="340979" y="837942"/>
                  </a:cubicBezTo>
                  <a:lnTo>
                    <a:pt x="348283" y="838787"/>
                  </a:lnTo>
                  <a:lnTo>
                    <a:pt x="348036" y="840162"/>
                  </a:lnTo>
                  <a:cubicBezTo>
                    <a:pt x="404318" y="857359"/>
                    <a:pt x="409008" y="898006"/>
                    <a:pt x="405880" y="949596"/>
                  </a:cubicBezTo>
                  <a:lnTo>
                    <a:pt x="392717" y="1332338"/>
                  </a:lnTo>
                  <a:lnTo>
                    <a:pt x="473368" y="1332338"/>
                  </a:lnTo>
                  <a:lnTo>
                    <a:pt x="463724" y="999622"/>
                  </a:lnTo>
                  <a:cubicBezTo>
                    <a:pt x="463724" y="968357"/>
                    <a:pt x="463724" y="938653"/>
                    <a:pt x="476231" y="908949"/>
                  </a:cubicBezTo>
                  <a:cubicBezTo>
                    <a:pt x="485610" y="887063"/>
                    <a:pt x="490302" y="874556"/>
                    <a:pt x="523131" y="880809"/>
                  </a:cubicBezTo>
                  <a:cubicBezTo>
                    <a:pt x="652888" y="904260"/>
                    <a:pt x="767011" y="840162"/>
                    <a:pt x="827981" y="722913"/>
                  </a:cubicBezTo>
                  <a:cubicBezTo>
                    <a:pt x="878009" y="624423"/>
                    <a:pt x="884261" y="516553"/>
                    <a:pt x="892078" y="391486"/>
                  </a:cubicBezTo>
                  <a:cubicBezTo>
                    <a:pt x="840488" y="494664"/>
                    <a:pt x="756068" y="525932"/>
                    <a:pt x="671648" y="560326"/>
                  </a:cubicBezTo>
                  <a:cubicBezTo>
                    <a:pt x="621620" y="580648"/>
                    <a:pt x="573158" y="607226"/>
                    <a:pt x="535636" y="646309"/>
                  </a:cubicBezTo>
                  <a:cubicBezTo>
                    <a:pt x="485610" y="697899"/>
                    <a:pt x="448091" y="754179"/>
                    <a:pt x="480920" y="830783"/>
                  </a:cubicBezTo>
                  <a:cubicBezTo>
                    <a:pt x="488738" y="849542"/>
                    <a:pt x="477793" y="868302"/>
                    <a:pt x="448091" y="882373"/>
                  </a:cubicBezTo>
                  <a:cubicBezTo>
                    <a:pt x="448091" y="787008"/>
                    <a:pt x="448091" y="697899"/>
                    <a:pt x="448091" y="608790"/>
                  </a:cubicBezTo>
                  <a:cubicBezTo>
                    <a:pt x="448091" y="565015"/>
                    <a:pt x="455908" y="533749"/>
                    <a:pt x="513752" y="546257"/>
                  </a:cubicBezTo>
                  <a:cubicBezTo>
                    <a:pt x="535636" y="550946"/>
                    <a:pt x="559087" y="546257"/>
                    <a:pt x="582537" y="540003"/>
                  </a:cubicBezTo>
                  <a:cubicBezTo>
                    <a:pt x="701352" y="504046"/>
                    <a:pt x="779518" y="347712"/>
                    <a:pt x="748253" y="207012"/>
                  </a:cubicBezTo>
                  <a:cubicBezTo>
                    <a:pt x="716985" y="269546"/>
                    <a:pt x="652888" y="285178"/>
                    <a:pt x="596608" y="313318"/>
                  </a:cubicBezTo>
                  <a:cubicBezTo>
                    <a:pt x="524693" y="349275"/>
                    <a:pt x="454344" y="386797"/>
                    <a:pt x="451217" y="482159"/>
                  </a:cubicBezTo>
                  <a:cubicBezTo>
                    <a:pt x="450826" y="489194"/>
                    <a:pt x="448579" y="493982"/>
                    <a:pt x="445183" y="497255"/>
                  </a:cubicBezTo>
                  <a:lnTo>
                    <a:pt x="439086" y="500090"/>
                  </a:lnTo>
                  <a:lnTo>
                    <a:pt x="435706" y="482384"/>
                  </a:lnTo>
                  <a:cubicBezTo>
                    <a:pt x="429401" y="445321"/>
                    <a:pt x="420625" y="384681"/>
                    <a:pt x="420305" y="370688"/>
                  </a:cubicBezTo>
                  <a:cubicBezTo>
                    <a:pt x="420100" y="366322"/>
                    <a:pt x="417511" y="361166"/>
                    <a:pt x="426244" y="360755"/>
                  </a:cubicBezTo>
                  <a:cubicBezTo>
                    <a:pt x="449067" y="359727"/>
                    <a:pt x="467310" y="348584"/>
                    <a:pt x="485748" y="335852"/>
                  </a:cubicBezTo>
                  <a:cubicBezTo>
                    <a:pt x="524607" y="308401"/>
                    <a:pt x="549757" y="272437"/>
                    <a:pt x="556629" y="224791"/>
                  </a:cubicBezTo>
                  <a:cubicBezTo>
                    <a:pt x="564085" y="170396"/>
                    <a:pt x="553286" y="118213"/>
                    <a:pt x="533558" y="68029"/>
                  </a:cubicBezTo>
                  <a:cubicBezTo>
                    <a:pt x="524789" y="45615"/>
                    <a:pt x="518004" y="22205"/>
                    <a:pt x="501893" y="0"/>
                  </a:cubicBezTo>
                  <a:close/>
                </a:path>
              </a:pathLst>
            </a:custGeom>
            <a:grpFill/>
            <a:ln w="8081" cap="flat">
              <a:noFill/>
              <a:prstDash val="solid"/>
              <a:miter/>
            </a:ln>
          </p:spPr>
          <p:txBody>
            <a:bodyPr wrap="square" rtlCol="0" anchor="ctr">
              <a:noAutofit/>
            </a:bodyPr>
            <a:lstStyle/>
            <a:p>
              <a:endParaRPr lang="en-US" sz="1350"/>
            </a:p>
          </p:txBody>
        </p:sp>
      </p:grpSp>
    </p:spTree>
    <p:extLst>
      <p:ext uri="{BB962C8B-B14F-4D97-AF65-F5344CB8AC3E}">
        <p14:creationId xmlns:p14="http://schemas.microsoft.com/office/powerpoint/2010/main" val="3295489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5130D3-EB9D-4682-B564-435CA6FCA1C8}" type="datetimeFigureOut">
              <a:rPr lang="en-US" smtClean="0"/>
              <a:t>8/7/2021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12E7AD-33DD-44AC-9E40-65F44A3A2EEC}" type="slidenum">
              <a:rPr lang="en-US" smtClean="0"/>
              <a:t>‹#›</a:t>
            </a:fld>
            <a:endParaRPr lang="en-US"/>
          </a:p>
        </p:txBody>
      </p:sp>
    </p:spTree>
    <p:extLst>
      <p:ext uri="{BB962C8B-B14F-4D97-AF65-F5344CB8AC3E}">
        <p14:creationId xmlns:p14="http://schemas.microsoft.com/office/powerpoint/2010/main" val="830161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75130D3-EB9D-4682-B564-435CA6FCA1C8}" type="datetimeFigureOut">
              <a:rPr lang="en-US" smtClean="0"/>
              <a:t>8/7/2021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12E7AD-33DD-44AC-9E40-65F44A3A2EEC}"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1086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5130D3-EB9D-4682-B564-435CA6FCA1C8}" type="datetimeFigureOut">
              <a:rPr lang="en-US" smtClean="0"/>
              <a:t>8/7/2021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12E7AD-33DD-44AC-9E40-65F44A3A2EEC}" type="slidenum">
              <a:rPr lang="en-US" smtClean="0"/>
              <a:t>‹#›</a:t>
            </a:fld>
            <a:endParaRPr lang="en-US"/>
          </a:p>
        </p:txBody>
      </p:sp>
    </p:spTree>
    <p:extLst>
      <p:ext uri="{BB962C8B-B14F-4D97-AF65-F5344CB8AC3E}">
        <p14:creationId xmlns:p14="http://schemas.microsoft.com/office/powerpoint/2010/main" val="2278477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5130D3-EB9D-4682-B564-435CA6FCA1C8}" type="datetimeFigureOut">
              <a:rPr lang="en-US" smtClean="0"/>
              <a:t>8/7/2021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12E7AD-33DD-44AC-9E40-65F44A3A2EEC}" type="slidenum">
              <a:rPr lang="en-US" smtClean="0"/>
              <a:t>‹#›</a:t>
            </a:fld>
            <a:endParaRPr lang="en-US"/>
          </a:p>
        </p:txBody>
      </p:sp>
    </p:spTree>
    <p:extLst>
      <p:ext uri="{BB962C8B-B14F-4D97-AF65-F5344CB8AC3E}">
        <p14:creationId xmlns:p14="http://schemas.microsoft.com/office/powerpoint/2010/main" val="744614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5130D3-EB9D-4682-B564-435CA6FCA1C8}" type="datetimeFigureOut">
              <a:rPr lang="en-US" smtClean="0"/>
              <a:t>8/7/2021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12E7AD-33DD-44AC-9E40-65F44A3A2EEC}" type="slidenum">
              <a:rPr lang="en-US" smtClean="0"/>
              <a:t>‹#›</a:t>
            </a:fld>
            <a:endParaRPr lang="en-US"/>
          </a:p>
        </p:txBody>
      </p:sp>
    </p:spTree>
    <p:extLst>
      <p:ext uri="{BB962C8B-B14F-4D97-AF65-F5344CB8AC3E}">
        <p14:creationId xmlns:p14="http://schemas.microsoft.com/office/powerpoint/2010/main" val="1572077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75130D3-EB9D-4682-B564-435CA6FCA1C8}" type="datetimeFigureOut">
              <a:rPr lang="en-US" smtClean="0"/>
              <a:t>8/7/2021</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3912E7AD-33DD-44AC-9E40-65F44A3A2EEC}" type="slidenum">
              <a:rPr lang="en-US" smtClean="0"/>
              <a:t>‹#›</a:t>
            </a:fld>
            <a:endParaRPr lang="en-US"/>
          </a:p>
        </p:txBody>
      </p:sp>
    </p:spTree>
    <p:extLst>
      <p:ext uri="{BB962C8B-B14F-4D97-AF65-F5344CB8AC3E}">
        <p14:creationId xmlns:p14="http://schemas.microsoft.com/office/powerpoint/2010/main" val="1956938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475130D3-EB9D-4682-B564-435CA6FCA1C8}" type="datetimeFigureOut">
              <a:rPr lang="en-US" smtClean="0"/>
              <a:t>8/7/2021</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912E7AD-33DD-44AC-9E40-65F44A3A2EEC}" type="slidenum">
              <a:rPr lang="en-US" smtClean="0"/>
              <a:t>‹#›</a:t>
            </a:fld>
            <a:endParaRPr lang="en-US"/>
          </a:p>
        </p:txBody>
      </p:sp>
    </p:spTree>
    <p:extLst>
      <p:ext uri="{BB962C8B-B14F-4D97-AF65-F5344CB8AC3E}">
        <p14:creationId xmlns:p14="http://schemas.microsoft.com/office/powerpoint/2010/main" val="3462297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75130D3-EB9D-4682-B564-435CA6FCA1C8}" type="datetimeFigureOut">
              <a:rPr lang="en-US" smtClean="0"/>
              <a:t>8/7/2021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12E7AD-33DD-44AC-9E40-65F44A3A2EEC}" type="slidenum">
              <a:rPr lang="en-US" smtClean="0"/>
              <a:t>‹#›</a:t>
            </a:fld>
            <a:endParaRPr lang="en-US"/>
          </a:p>
        </p:txBody>
      </p:sp>
    </p:spTree>
    <p:extLst>
      <p:ext uri="{BB962C8B-B14F-4D97-AF65-F5344CB8AC3E}">
        <p14:creationId xmlns:p14="http://schemas.microsoft.com/office/powerpoint/2010/main" val="2824870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475130D3-EB9D-4682-B564-435CA6FCA1C8}" type="datetimeFigureOut">
              <a:rPr lang="en-US" smtClean="0"/>
              <a:t>8/7/2021</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3912E7AD-33DD-44AC-9E40-65F44A3A2EEC}" type="slidenum">
              <a:rPr lang="en-US" smtClean="0"/>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710286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a:xfrm>
            <a:off x="-191069" y="2306470"/>
            <a:ext cx="9471546" cy="2320121"/>
          </a:xfrm>
        </p:spPr>
        <p:txBody>
          <a:bodyPr>
            <a:noAutofit/>
          </a:bodyPr>
          <a:lstStyle/>
          <a:p>
            <a:pPr algn="ctr">
              <a:lnSpc>
                <a:spcPct val="100000"/>
              </a:lnSpc>
            </a:pPr>
            <a:r>
              <a:rPr lang="en-US" sz="2400" b="1" dirty="0" err="1">
                <a:solidFill>
                  <a:srgbClr val="FF0000"/>
                </a:solidFill>
                <a:latin typeface="Arial" panose="020B0604020202020204" pitchFamily="34" charset="0"/>
                <a:cs typeface="Arial" panose="020B0604020202020204" pitchFamily="34" charset="0"/>
              </a:rPr>
              <a:t>KẾT</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LUẬN</a:t>
            </a:r>
            <a:br>
              <a:rPr lang="en-US" sz="2400" b="1" dirty="0">
                <a:solidFill>
                  <a:srgbClr val="FF0000"/>
                </a:solidFill>
                <a:latin typeface="Arial" panose="020B0604020202020204" pitchFamily="34" charset="0"/>
                <a:cs typeface="Arial" panose="020B0604020202020204" pitchFamily="34" charset="0"/>
              </a:rPr>
            </a:br>
            <a:r>
              <a:rPr lang="en-US" sz="2400" b="1" dirty="0" err="1">
                <a:solidFill>
                  <a:srgbClr val="FF0000"/>
                </a:solidFill>
                <a:latin typeface="Arial" panose="020B0604020202020204" pitchFamily="34" charset="0"/>
                <a:cs typeface="Arial" panose="020B0604020202020204" pitchFamily="34" charset="0"/>
              </a:rPr>
              <a:t>CỦA</a:t>
            </a:r>
            <a:r>
              <a:rPr lang="en-US" sz="2400" b="1" dirty="0">
                <a:solidFill>
                  <a:srgbClr val="FF0000"/>
                </a:solidFill>
                <a:latin typeface="Arial" panose="020B0604020202020204" pitchFamily="34" charset="0"/>
                <a:cs typeface="Arial" panose="020B0604020202020204" pitchFamily="34" charset="0"/>
              </a:rPr>
              <a:t> BAN </a:t>
            </a:r>
            <a:r>
              <a:rPr lang="en-US" sz="2400" b="1" dirty="0" err="1">
                <a:solidFill>
                  <a:srgbClr val="FF0000"/>
                </a:solidFill>
                <a:latin typeface="Arial" panose="020B0604020202020204" pitchFamily="34" charset="0"/>
                <a:cs typeface="Arial" panose="020B0604020202020204" pitchFamily="34" charset="0"/>
              </a:rPr>
              <a:t>THƯỜNG</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VỤ</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TỈNH</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ỦY</a:t>
            </a:r>
            <a:br>
              <a:rPr lang="en-US" sz="2400" b="1" dirty="0">
                <a:solidFill>
                  <a:srgbClr val="FF0000"/>
                </a:solidFill>
                <a:latin typeface="Arial" panose="020B0604020202020204" pitchFamily="34" charset="0"/>
                <a:cs typeface="Arial" panose="020B0604020202020204" pitchFamily="34" charset="0"/>
              </a:rPr>
            </a:br>
            <a:r>
              <a:rPr lang="en-US" sz="2400" b="1" dirty="0" err="1">
                <a:solidFill>
                  <a:srgbClr val="FF0000"/>
                </a:solidFill>
                <a:latin typeface="Arial" panose="020B0604020202020204" pitchFamily="34" charset="0"/>
                <a:cs typeface="Arial" panose="020B0604020202020204" pitchFamily="34" charset="0"/>
              </a:rPr>
              <a:t>về</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tiếp</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tục</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siết</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chặt</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kỷ</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luật</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kỷ</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cương</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hành</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chính</a:t>
            </a:r>
            <a:r>
              <a:rPr lang="en-US" sz="2400" b="1" dirty="0">
                <a:solidFill>
                  <a:srgbClr val="FF0000"/>
                </a:solidFill>
                <a:latin typeface="Arial" panose="020B0604020202020204" pitchFamily="34" charset="0"/>
                <a:cs typeface="Arial" panose="020B0604020202020204" pitchFamily="34" charset="0"/>
              </a:rPr>
              <a:t>, </a:t>
            </a:r>
            <a:br>
              <a:rPr lang="en-US" sz="2400" b="1" dirty="0">
                <a:solidFill>
                  <a:srgbClr val="FF0000"/>
                </a:solidFill>
                <a:latin typeface="Arial" panose="020B0604020202020204" pitchFamily="34" charset="0"/>
                <a:cs typeface="Arial" panose="020B0604020202020204" pitchFamily="34" charset="0"/>
              </a:rPr>
            </a:br>
            <a:r>
              <a:rPr lang="en-US" sz="2400" b="1" dirty="0" err="1">
                <a:solidFill>
                  <a:srgbClr val="FF0000"/>
                </a:solidFill>
                <a:latin typeface="Arial" panose="020B0604020202020204" pitchFamily="34" charset="0"/>
                <a:cs typeface="Arial" panose="020B0604020202020204" pitchFamily="34" charset="0"/>
              </a:rPr>
              <a:t>nâng</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cao</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đạo</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đức</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công</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vụ</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trong</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cán</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bộ</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công</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chức</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viên</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chức</a:t>
            </a:r>
            <a:r>
              <a:rPr lang="en-US" sz="2400" b="1" dirty="0">
                <a:solidFill>
                  <a:srgbClr val="FF0000"/>
                </a:solidFill>
                <a:latin typeface="Arial" panose="020B0604020202020204" pitchFamily="34" charset="0"/>
                <a:cs typeface="Arial" panose="020B0604020202020204" pitchFamily="34" charset="0"/>
              </a:rPr>
              <a:t>, </a:t>
            </a:r>
            <a:br>
              <a:rPr lang="en-US" sz="2400" b="1" dirty="0">
                <a:solidFill>
                  <a:srgbClr val="FF0000"/>
                </a:solidFill>
                <a:latin typeface="Arial" panose="020B0604020202020204" pitchFamily="34" charset="0"/>
                <a:cs typeface="Arial" panose="020B0604020202020204" pitchFamily="34" charset="0"/>
              </a:rPr>
            </a:br>
            <a:r>
              <a:rPr lang="en-US" sz="2400" b="1" dirty="0" err="1">
                <a:solidFill>
                  <a:srgbClr val="FF0000"/>
                </a:solidFill>
                <a:latin typeface="Arial" panose="020B0604020202020204" pitchFamily="34" charset="0"/>
                <a:cs typeface="Arial" panose="020B0604020202020204" pitchFamily="34" charset="0"/>
              </a:rPr>
              <a:t>cán</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bộ</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chiến</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sỹ</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lực</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lượng</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vũ</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trang</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đáp</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ứng</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yêu</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cầu</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nhiệm</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vụ</a:t>
            </a:r>
            <a:br>
              <a:rPr lang="en-US" sz="2400" b="1" dirty="0">
                <a:solidFill>
                  <a:srgbClr val="FF0000"/>
                </a:solidFill>
                <a:latin typeface="Arial" panose="020B0604020202020204" pitchFamily="34" charset="0"/>
                <a:cs typeface="Arial" panose="020B0604020202020204" pitchFamily="34" charset="0"/>
              </a:rPr>
            </a:br>
            <a:r>
              <a:rPr lang="en-US" sz="2400" b="1" dirty="0">
                <a:solidFill>
                  <a:srgbClr val="FF0000"/>
                </a:solidFill>
                <a:latin typeface="Arial" panose="020B0604020202020204" pitchFamily="34" charset="0"/>
                <a:cs typeface="Arial" panose="020B0604020202020204" pitchFamily="34" charset="0"/>
              </a:rPr>
              <a:t>-----------------------------</a:t>
            </a:r>
            <a:br>
              <a:rPr lang="en-US" sz="2400" b="1" dirty="0">
                <a:solidFill>
                  <a:srgbClr val="FF0000"/>
                </a:solidFill>
                <a:latin typeface="Arial" panose="020B0604020202020204" pitchFamily="34" charset="0"/>
                <a:cs typeface="Arial" panose="020B0604020202020204" pitchFamily="34" charset="0"/>
              </a:rPr>
            </a:br>
            <a:endParaRPr lang="en-US" sz="2400" b="1" dirty="0">
              <a:solidFill>
                <a:srgbClr val="FF0000"/>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348"/>
            <a:ext cx="3034304" cy="12108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482251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777CC3DF-42E5-4207-8379-CA788888CF86}"/>
              </a:ext>
            </a:extLst>
          </p:cNvPr>
          <p:cNvSpPr>
            <a:spLocks noGrp="1"/>
          </p:cNvSpPr>
          <p:nvPr>
            <p:ph type="title"/>
          </p:nvPr>
        </p:nvSpPr>
        <p:spPr/>
        <p:txBody>
          <a:bodyPr/>
          <a:lstStyle/>
          <a:p>
            <a:endParaRPr lang="en-US"/>
          </a:p>
        </p:txBody>
      </p:sp>
      <p:pic>
        <p:nvPicPr>
          <p:cNvPr id="4" name="Picture 144">
            <a:extLst>
              <a:ext uri="{FF2B5EF4-FFF2-40B4-BE49-F238E27FC236}">
                <a16:creationId xmlns:a16="http://schemas.microsoft.com/office/drawing/2014/main" id="{A3AB76DB-B176-4372-8501-9C18FE81C6CC}"/>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Tree>
    <p:extLst>
      <p:ext uri="{BB962C8B-B14F-4D97-AF65-F5344CB8AC3E}">
        <p14:creationId xmlns:p14="http://schemas.microsoft.com/office/powerpoint/2010/main" val="397590046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57F0AA93-077E-4040-81BA-7ED9300EE5A2}"/>
              </a:ext>
            </a:extLst>
          </p:cNvPr>
          <p:cNvSpPr>
            <a:spLocks noGrp="1"/>
          </p:cNvSpPr>
          <p:nvPr>
            <p:ph type="title"/>
          </p:nvPr>
        </p:nvSpPr>
        <p:spPr/>
        <p:txBody>
          <a:bodyPr/>
          <a:lstStyle/>
          <a:p>
            <a:endParaRPr lang="en-US"/>
          </a:p>
        </p:txBody>
      </p:sp>
      <p:pic>
        <p:nvPicPr>
          <p:cNvPr id="4" name="Picture 145">
            <a:extLst>
              <a:ext uri="{FF2B5EF4-FFF2-40B4-BE49-F238E27FC236}">
                <a16:creationId xmlns:a16="http://schemas.microsoft.com/office/drawing/2014/main" id="{5E6DE96F-C322-4A50-B84B-4D8C731887F2}"/>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Tree>
    <p:extLst>
      <p:ext uri="{BB962C8B-B14F-4D97-AF65-F5344CB8AC3E}">
        <p14:creationId xmlns:p14="http://schemas.microsoft.com/office/powerpoint/2010/main" val="18059716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xfrm>
            <a:off x="522426" y="1064525"/>
            <a:ext cx="8621574" cy="979975"/>
          </a:xfrm>
          <a:prstGeom prst="rect">
            <a:avLst/>
          </a:prstGeom>
        </p:spPr>
        <p:txBody>
          <a:bodyPr>
            <a:normAutofit/>
          </a:bodyPr>
          <a:lstStyle/>
          <a:p>
            <a:r>
              <a:rPr lang="en-US" sz="3750" b="1" dirty="0">
                <a:solidFill>
                  <a:schemeClr val="bg2">
                    <a:lumMod val="25000"/>
                  </a:schemeClr>
                </a:solidFill>
                <a:latin typeface="Arial Rounded MT Bold" panose="020F0704030504030204" pitchFamily="34" charset="0"/>
              </a:rPr>
              <a:t>A. </a:t>
            </a:r>
            <a:r>
              <a:rPr lang="en-US" sz="3750" b="1" dirty="0" err="1">
                <a:solidFill>
                  <a:schemeClr val="bg2">
                    <a:lumMod val="25000"/>
                  </a:schemeClr>
                </a:solidFill>
                <a:latin typeface="Arial Rounded MT Bold" panose="020F0704030504030204" pitchFamily="34" charset="0"/>
              </a:rPr>
              <a:t>NỘI</a:t>
            </a:r>
            <a:r>
              <a:rPr lang="en-US" sz="3750" b="1" dirty="0">
                <a:solidFill>
                  <a:schemeClr val="bg2">
                    <a:lumMod val="25000"/>
                  </a:schemeClr>
                </a:solidFill>
                <a:latin typeface="Arial Rounded MT Bold" panose="020F0704030504030204" pitchFamily="34" charset="0"/>
              </a:rPr>
              <a:t> DUNG </a:t>
            </a:r>
            <a:r>
              <a:rPr lang="en-US" sz="3750" b="1" dirty="0" err="1">
                <a:solidFill>
                  <a:schemeClr val="bg2">
                    <a:lumMod val="25000"/>
                  </a:schemeClr>
                </a:solidFill>
                <a:latin typeface="Arial Rounded MT Bold" panose="020F0704030504030204" pitchFamily="34" charset="0"/>
              </a:rPr>
              <a:t>CHÍNH</a:t>
            </a:r>
            <a:r>
              <a:rPr lang="en-US" sz="3750" b="1" dirty="0">
                <a:solidFill>
                  <a:schemeClr val="bg2">
                    <a:lumMod val="25000"/>
                  </a:schemeClr>
                </a:solidFill>
                <a:latin typeface="Arial Rounded MT Bold" panose="020F0704030504030204" pitchFamily="34" charset="0"/>
              </a:rPr>
              <a:t> </a:t>
            </a:r>
          </a:p>
        </p:txBody>
      </p:sp>
      <p:sp>
        <p:nvSpPr>
          <p:cNvPr id="11" name="TextBox 10">
            <a:extLst>
              <a:ext uri="{FF2B5EF4-FFF2-40B4-BE49-F238E27FC236}">
                <a16:creationId xmlns:a16="http://schemas.microsoft.com/office/drawing/2014/main" id="{8F4CC199-E6DC-4C4A-9431-395A7249B69E}"/>
              </a:ext>
            </a:extLst>
          </p:cNvPr>
          <p:cNvSpPr txBox="1"/>
          <p:nvPr/>
        </p:nvSpPr>
        <p:spPr>
          <a:xfrm>
            <a:off x="2814303" y="3941998"/>
            <a:ext cx="2976897" cy="1823576"/>
          </a:xfrm>
          <a:prstGeom prst="rect">
            <a:avLst/>
          </a:prstGeom>
          <a:noFill/>
        </p:spPr>
        <p:txBody>
          <a:bodyPr wrap="square" rtlCol="0">
            <a:spAutoFit/>
          </a:bodyPr>
          <a:lstStyle/>
          <a:p>
            <a:pPr marL="542925" lvl="2" algn="just"/>
            <a:r>
              <a:rPr lang="en-US" altLang="ko-KR" sz="1875" b="1" dirty="0" err="1">
                <a:solidFill>
                  <a:srgbClr val="F07010"/>
                </a:solidFill>
              </a:rPr>
              <a:t>Nguyên</a:t>
            </a:r>
            <a:r>
              <a:rPr lang="en-US" altLang="ko-KR" sz="1875" b="1" dirty="0">
                <a:solidFill>
                  <a:srgbClr val="F07010"/>
                </a:solidFill>
              </a:rPr>
              <a:t> </a:t>
            </a:r>
            <a:r>
              <a:rPr lang="en-US" altLang="ko-KR" sz="1875" b="1" dirty="0" err="1">
                <a:solidFill>
                  <a:srgbClr val="F07010"/>
                </a:solidFill>
              </a:rPr>
              <a:t>nhân</a:t>
            </a:r>
            <a:r>
              <a:rPr lang="en-US" altLang="ko-KR" sz="1875" b="1" dirty="0">
                <a:solidFill>
                  <a:srgbClr val="F07010"/>
                </a:solidFill>
              </a:rPr>
              <a:t> </a:t>
            </a:r>
            <a:r>
              <a:rPr lang="en-US" altLang="ko-KR" sz="1875" b="1" dirty="0" err="1">
                <a:solidFill>
                  <a:srgbClr val="F07010"/>
                </a:solidFill>
              </a:rPr>
              <a:t>của</a:t>
            </a:r>
            <a:endParaRPr lang="en-US" altLang="ko-KR" sz="1875" b="1" dirty="0">
              <a:solidFill>
                <a:srgbClr val="F07010"/>
              </a:solidFill>
            </a:endParaRPr>
          </a:p>
          <a:p>
            <a:pPr marL="542925" lvl="2" algn="just"/>
            <a:r>
              <a:rPr lang="en-US" altLang="ko-KR" sz="1875" b="1" dirty="0" err="1">
                <a:solidFill>
                  <a:srgbClr val="F07010"/>
                </a:solidFill>
              </a:rPr>
              <a:t>những</a:t>
            </a:r>
            <a:r>
              <a:rPr lang="en-US" altLang="ko-KR" sz="1875" b="1" dirty="0">
                <a:solidFill>
                  <a:srgbClr val="F07010"/>
                </a:solidFill>
              </a:rPr>
              <a:t> </a:t>
            </a:r>
            <a:r>
              <a:rPr lang="en-US" altLang="ko-KR" sz="1875" b="1" dirty="0" err="1">
                <a:solidFill>
                  <a:srgbClr val="F07010"/>
                </a:solidFill>
              </a:rPr>
              <a:t>tồn</a:t>
            </a:r>
            <a:r>
              <a:rPr lang="en-US" altLang="ko-KR" sz="1875" b="1" dirty="0">
                <a:solidFill>
                  <a:srgbClr val="F07010"/>
                </a:solidFill>
              </a:rPr>
              <a:t> </a:t>
            </a:r>
            <a:r>
              <a:rPr lang="en-US" altLang="ko-KR" sz="1875" b="1" dirty="0" err="1">
                <a:solidFill>
                  <a:srgbClr val="F07010"/>
                </a:solidFill>
              </a:rPr>
              <a:t>tại</a:t>
            </a:r>
            <a:r>
              <a:rPr lang="en-US" altLang="ko-KR" sz="1875" b="1" dirty="0">
                <a:solidFill>
                  <a:srgbClr val="F07010"/>
                </a:solidFill>
              </a:rPr>
              <a:t>, </a:t>
            </a:r>
            <a:r>
              <a:rPr lang="en-US" altLang="ko-KR" sz="1875" b="1" dirty="0" err="1">
                <a:solidFill>
                  <a:srgbClr val="F07010"/>
                </a:solidFill>
              </a:rPr>
              <a:t>hạn</a:t>
            </a:r>
            <a:r>
              <a:rPr lang="en-US" altLang="ko-KR" sz="1875" b="1" dirty="0">
                <a:solidFill>
                  <a:srgbClr val="F07010"/>
                </a:solidFill>
              </a:rPr>
              <a:t> </a:t>
            </a:r>
            <a:r>
              <a:rPr lang="en-US" altLang="ko-KR" sz="1875" b="1" dirty="0" err="1">
                <a:solidFill>
                  <a:srgbClr val="F07010"/>
                </a:solidFill>
              </a:rPr>
              <a:t>chế</a:t>
            </a:r>
            <a:r>
              <a:rPr lang="en-US" altLang="ko-KR" sz="1875" b="1" dirty="0">
                <a:solidFill>
                  <a:srgbClr val="F07010"/>
                </a:solidFill>
              </a:rPr>
              <a:t> </a:t>
            </a:r>
            <a:r>
              <a:rPr lang="en-US" altLang="ko-KR" sz="1875" b="1" dirty="0" err="1">
                <a:solidFill>
                  <a:srgbClr val="F07010"/>
                </a:solidFill>
              </a:rPr>
              <a:t>trong</a:t>
            </a:r>
            <a:r>
              <a:rPr lang="en-US" altLang="ko-KR" sz="1875" b="1" dirty="0">
                <a:solidFill>
                  <a:srgbClr val="F07010"/>
                </a:solidFill>
              </a:rPr>
              <a:t> </a:t>
            </a:r>
            <a:r>
              <a:rPr lang="en-US" altLang="ko-KR" sz="1875" b="1" dirty="0" err="1">
                <a:solidFill>
                  <a:srgbClr val="F07010"/>
                </a:solidFill>
              </a:rPr>
              <a:t>việc</a:t>
            </a:r>
            <a:r>
              <a:rPr lang="en-US" altLang="ko-KR" sz="1875" b="1" dirty="0">
                <a:solidFill>
                  <a:srgbClr val="F07010"/>
                </a:solidFill>
              </a:rPr>
              <a:t> </a:t>
            </a:r>
            <a:r>
              <a:rPr lang="en-US" altLang="ko-KR" sz="1875" b="1" dirty="0" err="1">
                <a:solidFill>
                  <a:srgbClr val="F07010"/>
                </a:solidFill>
              </a:rPr>
              <a:t>thực</a:t>
            </a:r>
            <a:r>
              <a:rPr lang="en-US" altLang="ko-KR" sz="1875" b="1" dirty="0">
                <a:solidFill>
                  <a:srgbClr val="F07010"/>
                </a:solidFill>
              </a:rPr>
              <a:t> </a:t>
            </a:r>
            <a:r>
              <a:rPr lang="en-US" altLang="ko-KR" sz="1875" b="1" dirty="0" err="1">
                <a:solidFill>
                  <a:srgbClr val="F07010"/>
                </a:solidFill>
              </a:rPr>
              <a:t>hiện</a:t>
            </a:r>
            <a:r>
              <a:rPr lang="en-US" altLang="ko-KR" sz="1875" b="1" dirty="0">
                <a:solidFill>
                  <a:srgbClr val="F07010"/>
                </a:solidFill>
              </a:rPr>
              <a:t> </a:t>
            </a:r>
            <a:r>
              <a:rPr lang="en-US" altLang="ko-KR" sz="1875" b="1" dirty="0" err="1">
                <a:solidFill>
                  <a:srgbClr val="F07010"/>
                </a:solidFill>
              </a:rPr>
              <a:t>kỷ</a:t>
            </a:r>
            <a:r>
              <a:rPr lang="en-US" altLang="ko-KR" sz="1875" b="1" dirty="0">
                <a:solidFill>
                  <a:srgbClr val="F07010"/>
                </a:solidFill>
              </a:rPr>
              <a:t> </a:t>
            </a:r>
            <a:r>
              <a:rPr lang="en-US" altLang="ko-KR" sz="1875" b="1" dirty="0" err="1">
                <a:solidFill>
                  <a:srgbClr val="F07010"/>
                </a:solidFill>
              </a:rPr>
              <a:t>luật</a:t>
            </a:r>
            <a:r>
              <a:rPr lang="en-US" altLang="ko-KR" sz="1875" b="1" dirty="0">
                <a:solidFill>
                  <a:srgbClr val="F07010"/>
                </a:solidFill>
              </a:rPr>
              <a:t>, </a:t>
            </a:r>
            <a:r>
              <a:rPr lang="en-US" altLang="ko-KR" sz="1875" b="1" dirty="0" err="1">
                <a:solidFill>
                  <a:srgbClr val="F07010"/>
                </a:solidFill>
              </a:rPr>
              <a:t>kỷ</a:t>
            </a:r>
            <a:r>
              <a:rPr lang="en-US" altLang="ko-KR" sz="1875" b="1" dirty="0">
                <a:solidFill>
                  <a:srgbClr val="F07010"/>
                </a:solidFill>
              </a:rPr>
              <a:t> </a:t>
            </a:r>
            <a:r>
              <a:rPr lang="en-US" altLang="ko-KR" sz="1875" b="1" dirty="0" err="1">
                <a:solidFill>
                  <a:srgbClr val="F07010"/>
                </a:solidFill>
              </a:rPr>
              <a:t>cương</a:t>
            </a:r>
            <a:r>
              <a:rPr lang="en-US" altLang="ko-KR" sz="1875" b="1" dirty="0">
                <a:solidFill>
                  <a:srgbClr val="F07010"/>
                </a:solidFill>
              </a:rPr>
              <a:t> </a:t>
            </a:r>
            <a:r>
              <a:rPr lang="en-US" altLang="ko-KR" sz="1875" b="1" dirty="0" err="1">
                <a:solidFill>
                  <a:srgbClr val="F07010"/>
                </a:solidFill>
              </a:rPr>
              <a:t>hành</a:t>
            </a:r>
            <a:r>
              <a:rPr lang="en-US" altLang="ko-KR" sz="1875" b="1" dirty="0">
                <a:solidFill>
                  <a:srgbClr val="F07010"/>
                </a:solidFill>
              </a:rPr>
              <a:t> </a:t>
            </a:r>
            <a:r>
              <a:rPr lang="en-US" altLang="ko-KR" sz="1875" b="1" dirty="0" err="1">
                <a:solidFill>
                  <a:srgbClr val="F07010"/>
                </a:solidFill>
              </a:rPr>
              <a:t>chính</a:t>
            </a:r>
            <a:r>
              <a:rPr lang="en-US" altLang="ko-KR" sz="1875" b="1" dirty="0">
                <a:solidFill>
                  <a:srgbClr val="F07010"/>
                </a:solidFill>
              </a:rPr>
              <a:t> </a:t>
            </a:r>
            <a:r>
              <a:rPr lang="en-US" altLang="ko-KR" sz="1875" b="1" dirty="0" err="1">
                <a:solidFill>
                  <a:srgbClr val="F07010"/>
                </a:solidFill>
              </a:rPr>
              <a:t>của</a:t>
            </a:r>
            <a:r>
              <a:rPr lang="en-US" altLang="ko-KR" sz="1875" b="1" dirty="0">
                <a:solidFill>
                  <a:srgbClr val="F07010"/>
                </a:solidFill>
              </a:rPr>
              <a:t> </a:t>
            </a:r>
            <a:r>
              <a:rPr lang="en-US" altLang="ko-KR" sz="1875" b="1" dirty="0" err="1">
                <a:solidFill>
                  <a:srgbClr val="F07010"/>
                </a:solidFill>
              </a:rPr>
              <a:t>cán</a:t>
            </a:r>
            <a:r>
              <a:rPr lang="en-US" altLang="ko-KR" sz="1875" b="1" dirty="0">
                <a:solidFill>
                  <a:srgbClr val="F07010"/>
                </a:solidFill>
              </a:rPr>
              <a:t> </a:t>
            </a:r>
            <a:r>
              <a:rPr lang="en-US" altLang="ko-KR" sz="1875" b="1" dirty="0" err="1">
                <a:solidFill>
                  <a:srgbClr val="F07010"/>
                </a:solidFill>
              </a:rPr>
              <a:t>bộ</a:t>
            </a:r>
            <a:r>
              <a:rPr lang="en-US" altLang="ko-KR" sz="1875" b="1" dirty="0">
                <a:solidFill>
                  <a:srgbClr val="F07010"/>
                </a:solidFill>
              </a:rPr>
              <a:t>, </a:t>
            </a:r>
            <a:r>
              <a:rPr lang="en-US" altLang="ko-KR" sz="1875" b="1" dirty="0" err="1">
                <a:solidFill>
                  <a:srgbClr val="F07010"/>
                </a:solidFill>
              </a:rPr>
              <a:t>công</a:t>
            </a:r>
            <a:r>
              <a:rPr lang="en-US" altLang="ko-KR" sz="1875" b="1" dirty="0">
                <a:solidFill>
                  <a:srgbClr val="F07010"/>
                </a:solidFill>
              </a:rPr>
              <a:t> </a:t>
            </a:r>
            <a:r>
              <a:rPr lang="en-US" altLang="ko-KR" sz="1875" b="1" dirty="0" err="1">
                <a:solidFill>
                  <a:srgbClr val="F07010"/>
                </a:solidFill>
              </a:rPr>
              <a:t>chức</a:t>
            </a:r>
            <a:r>
              <a:rPr lang="en-US" altLang="ko-KR" sz="1875" b="1" dirty="0">
                <a:solidFill>
                  <a:srgbClr val="F07010"/>
                </a:solidFill>
              </a:rPr>
              <a:t>, </a:t>
            </a:r>
            <a:r>
              <a:rPr lang="en-US" altLang="ko-KR" sz="1875" b="1" dirty="0" err="1">
                <a:solidFill>
                  <a:srgbClr val="F07010"/>
                </a:solidFill>
              </a:rPr>
              <a:t>viên</a:t>
            </a:r>
            <a:r>
              <a:rPr lang="en-US" altLang="ko-KR" sz="1875" b="1" dirty="0">
                <a:solidFill>
                  <a:srgbClr val="F07010"/>
                </a:solidFill>
              </a:rPr>
              <a:t> </a:t>
            </a:r>
            <a:r>
              <a:rPr lang="en-US" altLang="ko-KR" sz="1875" b="1" dirty="0" err="1">
                <a:solidFill>
                  <a:srgbClr val="F07010"/>
                </a:solidFill>
              </a:rPr>
              <a:t>chức</a:t>
            </a:r>
            <a:endParaRPr lang="ko-KR" altLang="en-US" sz="1875" b="1" dirty="0">
              <a:solidFill>
                <a:srgbClr val="F07010"/>
              </a:solidFill>
            </a:endParaRPr>
          </a:p>
        </p:txBody>
      </p:sp>
      <p:sp>
        <p:nvSpPr>
          <p:cNvPr id="16" name="TextBox 15">
            <a:extLst>
              <a:ext uri="{FF2B5EF4-FFF2-40B4-BE49-F238E27FC236}">
                <a16:creationId xmlns:a16="http://schemas.microsoft.com/office/drawing/2014/main" id="{F3611CFD-749D-4C1C-9E99-D6B12CEA62F8}"/>
              </a:ext>
            </a:extLst>
          </p:cNvPr>
          <p:cNvSpPr txBox="1"/>
          <p:nvPr/>
        </p:nvSpPr>
        <p:spPr>
          <a:xfrm>
            <a:off x="6570336" y="4432387"/>
            <a:ext cx="2438877" cy="1246495"/>
          </a:xfrm>
          <a:prstGeom prst="rect">
            <a:avLst/>
          </a:prstGeom>
          <a:noFill/>
        </p:spPr>
        <p:txBody>
          <a:bodyPr wrap="square" rtlCol="0">
            <a:spAutoFit/>
          </a:bodyPr>
          <a:lstStyle/>
          <a:p>
            <a:pPr algn="just"/>
            <a:r>
              <a:rPr lang="en-US" altLang="ko-KR" sz="1875" b="1" dirty="0" err="1">
                <a:solidFill>
                  <a:schemeClr val="accent2">
                    <a:lumMod val="50000"/>
                  </a:schemeClr>
                </a:solidFill>
                <a:latin typeface="+mj-lt"/>
              </a:rPr>
              <a:t>Yêu</a:t>
            </a:r>
            <a:r>
              <a:rPr lang="en-US" altLang="ko-KR" sz="1875" b="1" dirty="0">
                <a:solidFill>
                  <a:schemeClr val="accent2">
                    <a:lumMod val="50000"/>
                  </a:schemeClr>
                </a:solidFill>
                <a:latin typeface="+mj-lt"/>
              </a:rPr>
              <a:t> </a:t>
            </a:r>
            <a:r>
              <a:rPr lang="en-US" altLang="ko-KR" sz="1875" b="1" dirty="0" err="1">
                <a:solidFill>
                  <a:schemeClr val="accent2">
                    <a:lumMod val="50000"/>
                  </a:schemeClr>
                </a:solidFill>
                <a:latin typeface="+mj-lt"/>
              </a:rPr>
              <a:t>cầu</a:t>
            </a:r>
            <a:r>
              <a:rPr lang="en-US" altLang="ko-KR" sz="1875" b="1" dirty="0">
                <a:solidFill>
                  <a:schemeClr val="accent2">
                    <a:lumMod val="50000"/>
                  </a:schemeClr>
                </a:solidFill>
                <a:latin typeface="+mj-lt"/>
              </a:rPr>
              <a:t> </a:t>
            </a:r>
            <a:r>
              <a:rPr lang="en-US" altLang="ko-KR" sz="1875" b="1" dirty="0" err="1">
                <a:solidFill>
                  <a:schemeClr val="accent2">
                    <a:lumMod val="50000"/>
                  </a:schemeClr>
                </a:solidFill>
                <a:latin typeface="+mj-lt"/>
              </a:rPr>
              <a:t>đối</a:t>
            </a:r>
            <a:r>
              <a:rPr lang="en-US" altLang="ko-KR" sz="1875" b="1" dirty="0">
                <a:solidFill>
                  <a:schemeClr val="accent2">
                    <a:lumMod val="50000"/>
                  </a:schemeClr>
                </a:solidFill>
                <a:latin typeface="+mj-lt"/>
              </a:rPr>
              <a:t> </a:t>
            </a:r>
            <a:r>
              <a:rPr lang="en-US" altLang="ko-KR" sz="1875" b="1" dirty="0" err="1">
                <a:solidFill>
                  <a:schemeClr val="accent2">
                    <a:lumMod val="50000"/>
                  </a:schemeClr>
                </a:solidFill>
                <a:latin typeface="+mj-lt"/>
              </a:rPr>
              <a:t>với</a:t>
            </a:r>
            <a:r>
              <a:rPr lang="en-US" altLang="ko-KR" sz="1875" b="1" dirty="0">
                <a:solidFill>
                  <a:schemeClr val="accent2">
                    <a:lumMod val="50000"/>
                  </a:schemeClr>
                </a:solidFill>
                <a:latin typeface="+mj-lt"/>
              </a:rPr>
              <a:t> </a:t>
            </a:r>
            <a:r>
              <a:rPr lang="en-US" altLang="ko-KR" sz="1875" b="1" dirty="0" err="1">
                <a:solidFill>
                  <a:schemeClr val="accent2">
                    <a:lumMod val="50000"/>
                  </a:schemeClr>
                </a:solidFill>
                <a:latin typeface="+mj-lt"/>
              </a:rPr>
              <a:t>các</a:t>
            </a:r>
            <a:r>
              <a:rPr lang="en-US" altLang="ko-KR" sz="1875" b="1" dirty="0">
                <a:solidFill>
                  <a:schemeClr val="accent2">
                    <a:lumMod val="50000"/>
                  </a:schemeClr>
                </a:solidFill>
                <a:latin typeface="+mj-lt"/>
              </a:rPr>
              <a:t> </a:t>
            </a:r>
            <a:r>
              <a:rPr lang="en-US" altLang="ko-KR" sz="1875" b="1" dirty="0" err="1">
                <a:solidFill>
                  <a:schemeClr val="accent2">
                    <a:lumMod val="50000"/>
                  </a:schemeClr>
                </a:solidFill>
                <a:latin typeface="+mj-lt"/>
              </a:rPr>
              <a:t>tổ</a:t>
            </a:r>
            <a:r>
              <a:rPr lang="en-US" altLang="ko-KR" sz="1875" b="1" dirty="0">
                <a:solidFill>
                  <a:schemeClr val="accent2">
                    <a:lumMod val="50000"/>
                  </a:schemeClr>
                </a:solidFill>
                <a:latin typeface="+mj-lt"/>
              </a:rPr>
              <a:t> </a:t>
            </a:r>
            <a:r>
              <a:rPr lang="en-US" altLang="ko-KR" sz="1875" b="1" dirty="0" err="1">
                <a:solidFill>
                  <a:schemeClr val="accent2">
                    <a:lumMod val="50000"/>
                  </a:schemeClr>
                </a:solidFill>
                <a:latin typeface="+mj-lt"/>
              </a:rPr>
              <a:t>chức</a:t>
            </a:r>
            <a:r>
              <a:rPr lang="en-US" altLang="ko-KR" sz="1875" b="1" dirty="0">
                <a:solidFill>
                  <a:schemeClr val="accent2">
                    <a:lumMod val="50000"/>
                  </a:schemeClr>
                </a:solidFill>
                <a:latin typeface="+mj-lt"/>
              </a:rPr>
              <a:t>, </a:t>
            </a:r>
            <a:r>
              <a:rPr lang="en-US" altLang="ko-KR" sz="1875" b="1" dirty="0" err="1">
                <a:solidFill>
                  <a:schemeClr val="accent2">
                    <a:lumMod val="50000"/>
                  </a:schemeClr>
                </a:solidFill>
                <a:latin typeface="+mj-lt"/>
              </a:rPr>
              <a:t>cán</a:t>
            </a:r>
            <a:r>
              <a:rPr lang="en-US" altLang="ko-KR" sz="1875" b="1" dirty="0">
                <a:solidFill>
                  <a:schemeClr val="accent2">
                    <a:lumMod val="50000"/>
                  </a:schemeClr>
                </a:solidFill>
                <a:latin typeface="+mj-lt"/>
              </a:rPr>
              <a:t> </a:t>
            </a:r>
            <a:r>
              <a:rPr lang="en-US" altLang="ko-KR" sz="1875" b="1" dirty="0" err="1">
                <a:solidFill>
                  <a:schemeClr val="accent2">
                    <a:lumMod val="50000"/>
                  </a:schemeClr>
                </a:solidFill>
                <a:latin typeface="+mj-lt"/>
              </a:rPr>
              <a:t>bộ</a:t>
            </a:r>
            <a:r>
              <a:rPr lang="en-US" altLang="ko-KR" sz="1875" b="1" dirty="0">
                <a:solidFill>
                  <a:schemeClr val="accent2">
                    <a:lumMod val="50000"/>
                  </a:schemeClr>
                </a:solidFill>
                <a:latin typeface="+mj-lt"/>
              </a:rPr>
              <a:t>, </a:t>
            </a:r>
            <a:r>
              <a:rPr lang="en-US" altLang="ko-KR" sz="1875" b="1" dirty="0" err="1">
                <a:solidFill>
                  <a:schemeClr val="accent2">
                    <a:lumMod val="50000"/>
                  </a:schemeClr>
                </a:solidFill>
                <a:latin typeface="+mj-lt"/>
              </a:rPr>
              <a:t>công</a:t>
            </a:r>
            <a:r>
              <a:rPr lang="en-US" altLang="ko-KR" sz="1875" b="1" dirty="0">
                <a:solidFill>
                  <a:schemeClr val="accent2">
                    <a:lumMod val="50000"/>
                  </a:schemeClr>
                </a:solidFill>
                <a:latin typeface="+mj-lt"/>
              </a:rPr>
              <a:t> </a:t>
            </a:r>
            <a:r>
              <a:rPr lang="en-US" altLang="ko-KR" sz="1875" b="1" dirty="0" err="1">
                <a:solidFill>
                  <a:schemeClr val="accent2">
                    <a:lumMod val="50000"/>
                  </a:schemeClr>
                </a:solidFill>
                <a:latin typeface="+mj-lt"/>
              </a:rPr>
              <a:t>chức</a:t>
            </a:r>
            <a:r>
              <a:rPr lang="en-US" altLang="ko-KR" sz="1875" b="1" dirty="0">
                <a:solidFill>
                  <a:schemeClr val="accent2">
                    <a:lumMod val="50000"/>
                  </a:schemeClr>
                </a:solidFill>
                <a:latin typeface="+mj-lt"/>
              </a:rPr>
              <a:t> </a:t>
            </a:r>
            <a:r>
              <a:rPr lang="en-US" altLang="ko-KR" sz="1875" b="1" dirty="0" err="1">
                <a:solidFill>
                  <a:schemeClr val="accent2">
                    <a:lumMod val="50000"/>
                  </a:schemeClr>
                </a:solidFill>
                <a:latin typeface="+mj-lt"/>
              </a:rPr>
              <a:t>viên</a:t>
            </a:r>
            <a:r>
              <a:rPr lang="en-US" altLang="ko-KR" sz="1875" b="1" dirty="0">
                <a:solidFill>
                  <a:schemeClr val="accent2">
                    <a:lumMod val="50000"/>
                  </a:schemeClr>
                </a:solidFill>
                <a:latin typeface="+mj-lt"/>
              </a:rPr>
              <a:t> </a:t>
            </a:r>
            <a:r>
              <a:rPr lang="en-US" altLang="ko-KR" sz="1875" b="1" dirty="0" err="1">
                <a:solidFill>
                  <a:schemeClr val="accent2">
                    <a:lumMod val="50000"/>
                  </a:schemeClr>
                </a:solidFill>
                <a:latin typeface="+mj-lt"/>
              </a:rPr>
              <a:t>chức</a:t>
            </a:r>
            <a:endParaRPr lang="ko-KR" altLang="en-US" sz="1875" b="1" dirty="0">
              <a:solidFill>
                <a:schemeClr val="accent2">
                  <a:lumMod val="50000"/>
                </a:schemeClr>
              </a:solidFill>
            </a:endParaRPr>
          </a:p>
          <a:p>
            <a:pPr algn="just"/>
            <a:endParaRPr lang="ko-KR" altLang="en-US" sz="1875" b="1" dirty="0">
              <a:solidFill>
                <a:schemeClr val="accent3">
                  <a:lumMod val="75000"/>
                </a:schemeClr>
              </a:solidFill>
              <a:latin typeface="+mj-lt"/>
            </a:endParaRPr>
          </a:p>
        </p:txBody>
      </p:sp>
      <p:sp>
        <p:nvSpPr>
          <p:cNvPr id="33" name="TextBox 32">
            <a:extLst>
              <a:ext uri="{FF2B5EF4-FFF2-40B4-BE49-F238E27FC236}">
                <a16:creationId xmlns:a16="http://schemas.microsoft.com/office/drawing/2014/main" id="{8F4CC199-E6DC-4C4A-9431-395A7249B69E}"/>
              </a:ext>
            </a:extLst>
          </p:cNvPr>
          <p:cNvSpPr txBox="1"/>
          <p:nvPr/>
        </p:nvSpPr>
        <p:spPr>
          <a:xfrm>
            <a:off x="284536" y="4519080"/>
            <a:ext cx="2783455" cy="1246495"/>
          </a:xfrm>
          <a:prstGeom prst="rect">
            <a:avLst/>
          </a:prstGeom>
          <a:noFill/>
        </p:spPr>
        <p:txBody>
          <a:bodyPr wrap="square" rtlCol="0">
            <a:spAutoFit/>
          </a:bodyPr>
          <a:lstStyle/>
          <a:p>
            <a:r>
              <a:rPr lang="en-US" altLang="ko-KR" sz="1875" b="1" dirty="0" err="1">
                <a:solidFill>
                  <a:schemeClr val="accent1">
                    <a:lumMod val="75000"/>
                  </a:schemeClr>
                </a:solidFill>
              </a:rPr>
              <a:t>Thực</a:t>
            </a:r>
            <a:r>
              <a:rPr lang="en-US" altLang="ko-KR" sz="1875" b="1" dirty="0">
                <a:solidFill>
                  <a:schemeClr val="accent1">
                    <a:lumMod val="75000"/>
                  </a:schemeClr>
                </a:solidFill>
              </a:rPr>
              <a:t> </a:t>
            </a:r>
            <a:r>
              <a:rPr lang="en-US" altLang="ko-KR" sz="1875" b="1" dirty="0" err="1">
                <a:solidFill>
                  <a:schemeClr val="accent1">
                    <a:lumMod val="75000"/>
                  </a:schemeClr>
                </a:solidFill>
              </a:rPr>
              <a:t>trạng</a:t>
            </a:r>
            <a:r>
              <a:rPr lang="en-US" altLang="ko-KR" sz="1875" b="1" dirty="0">
                <a:solidFill>
                  <a:schemeClr val="accent1">
                    <a:lumMod val="75000"/>
                  </a:schemeClr>
                </a:solidFill>
              </a:rPr>
              <a:t> </a:t>
            </a:r>
            <a:r>
              <a:rPr lang="en-US" altLang="ko-KR" sz="1875" b="1" dirty="0" err="1">
                <a:solidFill>
                  <a:schemeClr val="accent1">
                    <a:lumMod val="75000"/>
                  </a:schemeClr>
                </a:solidFill>
              </a:rPr>
              <a:t>về</a:t>
            </a:r>
            <a:r>
              <a:rPr lang="en-US" altLang="ko-KR" sz="1875" b="1" dirty="0">
                <a:solidFill>
                  <a:schemeClr val="accent1">
                    <a:lumMod val="75000"/>
                  </a:schemeClr>
                </a:solidFill>
              </a:rPr>
              <a:t> </a:t>
            </a:r>
            <a:r>
              <a:rPr lang="en-US" altLang="ko-KR" sz="1875" b="1" dirty="0" err="1">
                <a:solidFill>
                  <a:schemeClr val="accent1">
                    <a:lumMod val="75000"/>
                  </a:schemeClr>
                </a:solidFill>
              </a:rPr>
              <a:t>việc</a:t>
            </a:r>
            <a:r>
              <a:rPr lang="en-US" altLang="ko-KR" sz="1875" b="1" dirty="0">
                <a:solidFill>
                  <a:schemeClr val="accent1">
                    <a:lumMod val="75000"/>
                  </a:schemeClr>
                </a:solidFill>
              </a:rPr>
              <a:t> </a:t>
            </a:r>
            <a:r>
              <a:rPr lang="en-US" altLang="ko-KR" sz="1875" b="1" dirty="0" err="1">
                <a:solidFill>
                  <a:schemeClr val="accent1">
                    <a:lumMod val="75000"/>
                  </a:schemeClr>
                </a:solidFill>
              </a:rPr>
              <a:t>thực</a:t>
            </a:r>
            <a:r>
              <a:rPr lang="en-US" altLang="ko-KR" sz="1875" b="1" dirty="0">
                <a:solidFill>
                  <a:schemeClr val="accent1">
                    <a:lumMod val="75000"/>
                  </a:schemeClr>
                </a:solidFill>
              </a:rPr>
              <a:t> </a:t>
            </a:r>
            <a:r>
              <a:rPr lang="en-US" altLang="ko-KR" sz="1875" b="1" dirty="0" err="1">
                <a:solidFill>
                  <a:schemeClr val="accent1">
                    <a:lumMod val="75000"/>
                  </a:schemeClr>
                </a:solidFill>
              </a:rPr>
              <a:t>hiện</a:t>
            </a:r>
            <a:r>
              <a:rPr lang="en-US" altLang="ko-KR" sz="1875" b="1" dirty="0">
                <a:solidFill>
                  <a:schemeClr val="accent1">
                    <a:lumMod val="75000"/>
                  </a:schemeClr>
                </a:solidFill>
              </a:rPr>
              <a:t> </a:t>
            </a:r>
            <a:r>
              <a:rPr lang="en-US" altLang="ko-KR" sz="1875" b="1" dirty="0" err="1">
                <a:solidFill>
                  <a:schemeClr val="accent1">
                    <a:lumMod val="75000"/>
                  </a:schemeClr>
                </a:solidFill>
              </a:rPr>
              <a:t>kỷ</a:t>
            </a:r>
            <a:r>
              <a:rPr lang="en-US" altLang="ko-KR" sz="1875" b="1" dirty="0">
                <a:solidFill>
                  <a:schemeClr val="accent1">
                    <a:lumMod val="75000"/>
                  </a:schemeClr>
                </a:solidFill>
              </a:rPr>
              <a:t> </a:t>
            </a:r>
            <a:r>
              <a:rPr lang="en-US" altLang="ko-KR" sz="1875" b="1" dirty="0" err="1">
                <a:solidFill>
                  <a:schemeClr val="accent1">
                    <a:lumMod val="75000"/>
                  </a:schemeClr>
                </a:solidFill>
              </a:rPr>
              <a:t>luật</a:t>
            </a:r>
            <a:r>
              <a:rPr lang="en-US" altLang="ko-KR" sz="1875" b="1" dirty="0">
                <a:solidFill>
                  <a:schemeClr val="accent1">
                    <a:lumMod val="75000"/>
                  </a:schemeClr>
                </a:solidFill>
              </a:rPr>
              <a:t>, </a:t>
            </a:r>
            <a:r>
              <a:rPr lang="en-US" altLang="ko-KR" sz="1875" b="1" dirty="0" err="1">
                <a:solidFill>
                  <a:schemeClr val="accent1">
                    <a:lumMod val="75000"/>
                  </a:schemeClr>
                </a:solidFill>
              </a:rPr>
              <a:t>kỷ</a:t>
            </a:r>
            <a:r>
              <a:rPr lang="en-US" altLang="ko-KR" sz="1875" b="1" dirty="0">
                <a:solidFill>
                  <a:schemeClr val="accent1">
                    <a:lumMod val="75000"/>
                  </a:schemeClr>
                </a:solidFill>
              </a:rPr>
              <a:t> </a:t>
            </a:r>
            <a:r>
              <a:rPr lang="en-US" altLang="ko-KR" sz="1875" b="1" dirty="0" err="1">
                <a:solidFill>
                  <a:schemeClr val="accent1">
                    <a:lumMod val="75000"/>
                  </a:schemeClr>
                </a:solidFill>
              </a:rPr>
              <a:t>cương</a:t>
            </a:r>
            <a:r>
              <a:rPr lang="en-US" altLang="ko-KR" sz="1875" b="1" dirty="0">
                <a:solidFill>
                  <a:schemeClr val="accent1">
                    <a:lumMod val="75000"/>
                  </a:schemeClr>
                </a:solidFill>
              </a:rPr>
              <a:t> </a:t>
            </a:r>
            <a:r>
              <a:rPr lang="en-US" altLang="ko-KR" sz="1875" b="1" dirty="0" err="1">
                <a:solidFill>
                  <a:schemeClr val="accent1">
                    <a:lumMod val="75000"/>
                  </a:schemeClr>
                </a:solidFill>
              </a:rPr>
              <a:t>hành</a:t>
            </a:r>
            <a:r>
              <a:rPr lang="en-US" altLang="ko-KR" sz="1875" b="1" dirty="0">
                <a:solidFill>
                  <a:schemeClr val="accent1">
                    <a:lumMod val="75000"/>
                  </a:schemeClr>
                </a:solidFill>
              </a:rPr>
              <a:t> </a:t>
            </a:r>
            <a:r>
              <a:rPr lang="en-US" altLang="ko-KR" sz="1875" b="1" dirty="0" err="1">
                <a:solidFill>
                  <a:schemeClr val="accent1">
                    <a:lumMod val="75000"/>
                  </a:schemeClr>
                </a:solidFill>
              </a:rPr>
              <a:t>chính</a:t>
            </a:r>
            <a:r>
              <a:rPr lang="en-US" altLang="ko-KR" sz="1875" b="1" dirty="0">
                <a:solidFill>
                  <a:schemeClr val="accent1">
                    <a:lumMod val="75000"/>
                  </a:schemeClr>
                </a:solidFill>
              </a:rPr>
              <a:t> </a:t>
            </a:r>
            <a:r>
              <a:rPr lang="en-US" altLang="ko-KR" sz="1875" b="1" dirty="0" err="1">
                <a:solidFill>
                  <a:schemeClr val="accent1">
                    <a:lumMod val="75000"/>
                  </a:schemeClr>
                </a:solidFill>
              </a:rPr>
              <a:t>của</a:t>
            </a:r>
            <a:r>
              <a:rPr lang="en-US" altLang="ko-KR" sz="1875" b="1" dirty="0">
                <a:solidFill>
                  <a:schemeClr val="accent1">
                    <a:lumMod val="75000"/>
                  </a:schemeClr>
                </a:solidFill>
              </a:rPr>
              <a:t> </a:t>
            </a:r>
            <a:r>
              <a:rPr lang="en-US" altLang="ko-KR" sz="1875" b="1" dirty="0" err="1">
                <a:solidFill>
                  <a:schemeClr val="accent1">
                    <a:lumMod val="75000"/>
                  </a:schemeClr>
                </a:solidFill>
              </a:rPr>
              <a:t>cán</a:t>
            </a:r>
            <a:r>
              <a:rPr lang="en-US" altLang="ko-KR" sz="1875" b="1" dirty="0">
                <a:solidFill>
                  <a:schemeClr val="accent1">
                    <a:lumMod val="75000"/>
                  </a:schemeClr>
                </a:solidFill>
              </a:rPr>
              <a:t> </a:t>
            </a:r>
            <a:r>
              <a:rPr lang="en-US" altLang="ko-KR" sz="1875" b="1" dirty="0" err="1">
                <a:solidFill>
                  <a:schemeClr val="accent1">
                    <a:lumMod val="75000"/>
                  </a:schemeClr>
                </a:solidFill>
              </a:rPr>
              <a:t>bộ</a:t>
            </a:r>
            <a:r>
              <a:rPr lang="en-US" altLang="ko-KR" sz="1875" b="1" dirty="0">
                <a:solidFill>
                  <a:schemeClr val="accent1">
                    <a:lumMod val="75000"/>
                  </a:schemeClr>
                </a:solidFill>
              </a:rPr>
              <a:t>, </a:t>
            </a:r>
            <a:r>
              <a:rPr lang="en-US" altLang="ko-KR" sz="1875" b="1" dirty="0" err="1">
                <a:solidFill>
                  <a:schemeClr val="accent1">
                    <a:lumMod val="75000"/>
                  </a:schemeClr>
                </a:solidFill>
              </a:rPr>
              <a:t>công</a:t>
            </a:r>
            <a:r>
              <a:rPr lang="en-US" altLang="ko-KR" sz="1875" b="1" dirty="0">
                <a:solidFill>
                  <a:schemeClr val="accent1">
                    <a:lumMod val="75000"/>
                  </a:schemeClr>
                </a:solidFill>
              </a:rPr>
              <a:t> </a:t>
            </a:r>
            <a:r>
              <a:rPr lang="en-US" altLang="ko-KR" sz="1875" b="1" dirty="0" err="1">
                <a:solidFill>
                  <a:schemeClr val="accent1">
                    <a:lumMod val="75000"/>
                  </a:schemeClr>
                </a:solidFill>
              </a:rPr>
              <a:t>chức</a:t>
            </a:r>
            <a:r>
              <a:rPr lang="en-US" altLang="ko-KR" sz="1875" b="1" dirty="0">
                <a:solidFill>
                  <a:schemeClr val="accent1">
                    <a:lumMod val="75000"/>
                  </a:schemeClr>
                </a:solidFill>
              </a:rPr>
              <a:t>, </a:t>
            </a:r>
            <a:r>
              <a:rPr lang="en-US" altLang="ko-KR" sz="1875" b="1" dirty="0" err="1">
                <a:solidFill>
                  <a:schemeClr val="accent1">
                    <a:lumMod val="75000"/>
                  </a:schemeClr>
                </a:solidFill>
              </a:rPr>
              <a:t>viên</a:t>
            </a:r>
            <a:r>
              <a:rPr lang="en-US" altLang="ko-KR" sz="1875" b="1" dirty="0">
                <a:solidFill>
                  <a:schemeClr val="accent1">
                    <a:lumMod val="75000"/>
                  </a:schemeClr>
                </a:solidFill>
              </a:rPr>
              <a:t> </a:t>
            </a:r>
            <a:r>
              <a:rPr lang="en-US" altLang="ko-KR" sz="1875" b="1" dirty="0" err="1">
                <a:solidFill>
                  <a:schemeClr val="accent1">
                    <a:lumMod val="75000"/>
                  </a:schemeClr>
                </a:solidFill>
              </a:rPr>
              <a:t>chức</a:t>
            </a:r>
            <a:endParaRPr lang="ko-KR" altLang="en-US" sz="1875" b="1" dirty="0">
              <a:solidFill>
                <a:schemeClr val="accent1">
                  <a:lumMod val="75000"/>
                </a:schemeClr>
              </a:solidFill>
            </a:endParaRPr>
          </a:p>
        </p:txBody>
      </p:sp>
      <p:grpSp>
        <p:nvGrpSpPr>
          <p:cNvPr id="38" name="Group 37"/>
          <p:cNvGrpSpPr/>
          <p:nvPr/>
        </p:nvGrpSpPr>
        <p:grpSpPr>
          <a:xfrm>
            <a:off x="3161617" y="2044500"/>
            <a:ext cx="2104292" cy="1774221"/>
            <a:chOff x="3389453" y="2130328"/>
            <a:chExt cx="1882229" cy="1650945"/>
          </a:xfrm>
        </p:grpSpPr>
        <p:sp>
          <p:nvSpPr>
            <p:cNvPr id="12" name="TextBox 11">
              <a:extLst>
                <a:ext uri="{FF2B5EF4-FFF2-40B4-BE49-F238E27FC236}">
                  <a16:creationId xmlns:a16="http://schemas.microsoft.com/office/drawing/2014/main" id="{5CFCCB48-AE3D-4DE9-B80B-9ACFFD659962}"/>
                </a:ext>
              </a:extLst>
            </p:cNvPr>
            <p:cNvSpPr txBox="1"/>
            <p:nvPr/>
          </p:nvSpPr>
          <p:spPr>
            <a:xfrm>
              <a:off x="3786386" y="2933262"/>
              <a:ext cx="1339333" cy="536984"/>
            </a:xfrm>
            <a:prstGeom prst="rect">
              <a:avLst/>
            </a:prstGeom>
            <a:noFill/>
          </p:spPr>
          <p:txBody>
            <a:bodyPr wrap="square" rtlCol="0">
              <a:spAutoFit/>
            </a:bodyPr>
            <a:lstStyle/>
            <a:p>
              <a:pPr algn="ctr"/>
              <a:r>
                <a:rPr lang="en-US" altLang="ko-KR" b="1" dirty="0" err="1">
                  <a:solidFill>
                    <a:schemeClr val="tx1">
                      <a:lumMod val="65000"/>
                      <a:lumOff val="35000"/>
                    </a:schemeClr>
                  </a:solidFill>
                </a:rPr>
                <a:t>Nội</a:t>
              </a:r>
              <a:r>
                <a:rPr lang="en-US" altLang="ko-KR" b="1" dirty="0">
                  <a:solidFill>
                    <a:schemeClr val="tx1">
                      <a:lumMod val="65000"/>
                      <a:lumOff val="35000"/>
                    </a:schemeClr>
                  </a:solidFill>
                </a:rPr>
                <a:t> dung 2</a:t>
              </a:r>
              <a:endParaRPr lang="ko-KR" altLang="en-US" b="1" dirty="0">
                <a:solidFill>
                  <a:schemeClr val="tx1">
                    <a:lumMod val="65000"/>
                    <a:lumOff val="35000"/>
                  </a:schemeClr>
                </a:solidFill>
              </a:endParaRPr>
            </a:p>
            <a:p>
              <a:pPr algn="ctr"/>
              <a:r>
                <a:rPr lang="en-US" altLang="ko-KR" sz="1350" b="1" dirty="0">
                  <a:solidFill>
                    <a:schemeClr val="tx1">
                      <a:lumMod val="65000"/>
                      <a:lumOff val="35000"/>
                    </a:schemeClr>
                  </a:solidFill>
                </a:rPr>
                <a:t> </a:t>
              </a:r>
              <a:endParaRPr lang="ko-KR" altLang="en-US" sz="1350" b="1" dirty="0">
                <a:solidFill>
                  <a:schemeClr val="tx1">
                    <a:lumMod val="65000"/>
                    <a:lumOff val="35000"/>
                  </a:schemeClr>
                </a:solidFill>
              </a:endParaRPr>
            </a:p>
          </p:txBody>
        </p:sp>
        <p:grpSp>
          <p:nvGrpSpPr>
            <p:cNvPr id="19" name="Group 18"/>
            <p:cNvGrpSpPr/>
            <p:nvPr/>
          </p:nvGrpSpPr>
          <p:grpSpPr>
            <a:xfrm>
              <a:off x="3575923" y="2130328"/>
              <a:ext cx="1695759" cy="1650945"/>
              <a:chOff x="4767896" y="1697437"/>
              <a:chExt cx="2261012" cy="2201260"/>
            </a:xfrm>
          </p:grpSpPr>
          <p:sp>
            <p:nvSpPr>
              <p:cNvPr id="9" name="Block Arc 8">
                <a:extLst>
                  <a:ext uri="{FF2B5EF4-FFF2-40B4-BE49-F238E27FC236}">
                    <a16:creationId xmlns:a16="http://schemas.microsoft.com/office/drawing/2014/main" id="{DC619D23-CA19-4111-8099-06645C917618}"/>
                  </a:ext>
                </a:extLst>
              </p:cNvPr>
              <p:cNvSpPr/>
              <p:nvPr/>
            </p:nvSpPr>
            <p:spPr>
              <a:xfrm>
                <a:off x="4767896" y="1697437"/>
                <a:ext cx="2261012" cy="2201260"/>
              </a:xfrm>
              <a:prstGeom prst="blockArc">
                <a:avLst>
                  <a:gd name="adj1" fmla="val 12214054"/>
                  <a:gd name="adj2" fmla="val 9664598"/>
                  <a:gd name="adj3" fmla="val 14811"/>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2025">
                  <a:solidFill>
                    <a:schemeClr val="tx1"/>
                  </a:solidFill>
                </a:endParaRPr>
              </a:p>
            </p:txBody>
          </p:sp>
          <p:grpSp>
            <p:nvGrpSpPr>
              <p:cNvPr id="24" name="Group 23">
                <a:extLst>
                  <a:ext uri="{FF2B5EF4-FFF2-40B4-BE49-F238E27FC236}">
                    <a16:creationId xmlns:a16="http://schemas.microsoft.com/office/drawing/2014/main" id="{0C04190D-DDDF-4003-A9CD-B40C412A8AB6}"/>
                  </a:ext>
                </a:extLst>
              </p:cNvPr>
              <p:cNvGrpSpPr/>
              <p:nvPr/>
            </p:nvGrpSpPr>
            <p:grpSpPr>
              <a:xfrm>
                <a:off x="5521187" y="2140643"/>
                <a:ext cx="497475" cy="559372"/>
                <a:chOff x="8985075" y="-1608"/>
                <a:chExt cx="536688" cy="690919"/>
              </a:xfrm>
              <a:solidFill>
                <a:schemeClr val="accent4"/>
              </a:solidFill>
            </p:grpSpPr>
            <p:sp>
              <p:nvSpPr>
                <p:cNvPr id="25" name="Freeform: Shape 24">
                  <a:extLst>
                    <a:ext uri="{FF2B5EF4-FFF2-40B4-BE49-F238E27FC236}">
                      <a16:creationId xmlns:a16="http://schemas.microsoft.com/office/drawing/2014/main" id="{89801646-3CBF-4665-8905-AC515EABF42A}"/>
                    </a:ext>
                  </a:extLst>
                </p:cNvPr>
                <p:cNvSpPr/>
                <p:nvPr/>
              </p:nvSpPr>
              <p:spPr>
                <a:xfrm>
                  <a:off x="9136495" y="102158"/>
                  <a:ext cx="385268" cy="587153"/>
                </a:xfrm>
                <a:custGeom>
                  <a:avLst/>
                  <a:gdLst>
                    <a:gd name="connsiteX0" fmla="*/ 356963 w 385268"/>
                    <a:gd name="connsiteY0" fmla="*/ 438880 h 587153"/>
                    <a:gd name="connsiteX1" fmla="*/ 278517 w 385268"/>
                    <a:gd name="connsiteY1" fmla="*/ 527032 h 587153"/>
                    <a:gd name="connsiteX2" fmla="*/ 356963 w 385268"/>
                    <a:gd name="connsiteY2" fmla="*/ 438880 h 587153"/>
                    <a:gd name="connsiteX3" fmla="*/ 202799 w 385268"/>
                    <a:gd name="connsiteY3" fmla="*/ 45 h 587153"/>
                    <a:gd name="connsiteX4" fmla="*/ 219479 w 385268"/>
                    <a:gd name="connsiteY4" fmla="*/ 10255 h 587153"/>
                    <a:gd name="connsiteX5" fmla="*/ 278517 w 385268"/>
                    <a:gd name="connsiteY5" fmla="*/ 96788 h 587153"/>
                    <a:gd name="connsiteX6" fmla="*/ 373946 w 385268"/>
                    <a:gd name="connsiteY6" fmla="*/ 315144 h 587153"/>
                    <a:gd name="connsiteX7" fmla="*/ 385268 w 385268"/>
                    <a:gd name="connsiteY7" fmla="*/ 388738 h 587153"/>
                    <a:gd name="connsiteX8" fmla="*/ 278517 w 385268"/>
                    <a:gd name="connsiteY8" fmla="*/ 565041 h 587153"/>
                    <a:gd name="connsiteX9" fmla="*/ 78761 w 385268"/>
                    <a:gd name="connsiteY9" fmla="*/ 547249 h 587153"/>
                    <a:gd name="connsiteX10" fmla="*/ 2741 w 385268"/>
                    <a:gd name="connsiteY10" fmla="*/ 354772 h 587153"/>
                    <a:gd name="connsiteX11" fmla="*/ 56117 w 385268"/>
                    <a:gd name="connsiteY11" fmla="*/ 246403 h 587153"/>
                    <a:gd name="connsiteX12" fmla="*/ 190365 w 385268"/>
                    <a:gd name="connsiteY12" fmla="*/ 15916 h 587153"/>
                    <a:gd name="connsiteX13" fmla="*/ 202799 w 385268"/>
                    <a:gd name="connsiteY13" fmla="*/ 45 h 58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5268" h="587153">
                      <a:moveTo>
                        <a:pt x="356963" y="438880"/>
                      </a:moveTo>
                      <a:cubicBezTo>
                        <a:pt x="339980" y="476081"/>
                        <a:pt x="320570" y="510858"/>
                        <a:pt x="278517" y="527032"/>
                      </a:cubicBezTo>
                      <a:cubicBezTo>
                        <a:pt x="323805" y="522180"/>
                        <a:pt x="353728" y="487405"/>
                        <a:pt x="356963" y="438880"/>
                      </a:cubicBezTo>
                      <a:close/>
                      <a:moveTo>
                        <a:pt x="202799" y="45"/>
                      </a:moveTo>
                      <a:cubicBezTo>
                        <a:pt x="207752" y="-461"/>
                        <a:pt x="213413" y="3381"/>
                        <a:pt x="219479" y="10255"/>
                      </a:cubicBezTo>
                      <a:cubicBezTo>
                        <a:pt x="242933" y="36134"/>
                        <a:pt x="260725" y="66057"/>
                        <a:pt x="278517" y="96788"/>
                      </a:cubicBezTo>
                      <a:cubicBezTo>
                        <a:pt x="317335" y="166339"/>
                        <a:pt x="351302" y="238315"/>
                        <a:pt x="373946" y="315144"/>
                      </a:cubicBezTo>
                      <a:cubicBezTo>
                        <a:pt x="381225" y="339406"/>
                        <a:pt x="385268" y="363668"/>
                        <a:pt x="385268" y="388738"/>
                      </a:cubicBezTo>
                      <a:cubicBezTo>
                        <a:pt x="384460" y="467994"/>
                        <a:pt x="350493" y="528648"/>
                        <a:pt x="278517" y="565041"/>
                      </a:cubicBezTo>
                      <a:cubicBezTo>
                        <a:pt x="208966" y="599816"/>
                        <a:pt x="141033" y="593346"/>
                        <a:pt x="78761" y="547249"/>
                      </a:cubicBezTo>
                      <a:cubicBezTo>
                        <a:pt x="14872" y="499534"/>
                        <a:pt x="-8581" y="434027"/>
                        <a:pt x="2741" y="354772"/>
                      </a:cubicBezTo>
                      <a:cubicBezTo>
                        <a:pt x="9210" y="311909"/>
                        <a:pt x="29429" y="277943"/>
                        <a:pt x="56117" y="246403"/>
                      </a:cubicBezTo>
                      <a:cubicBezTo>
                        <a:pt x="114345" y="177661"/>
                        <a:pt x="162868" y="102449"/>
                        <a:pt x="190365" y="15916"/>
                      </a:cubicBezTo>
                      <a:cubicBezTo>
                        <a:pt x="193600" y="5403"/>
                        <a:pt x="197846" y="550"/>
                        <a:pt x="202799" y="45"/>
                      </a:cubicBezTo>
                      <a:close/>
                    </a:path>
                  </a:pathLst>
                </a:custGeom>
                <a:ln/>
              </p:spPr>
              <p:style>
                <a:lnRef idx="1">
                  <a:schemeClr val="accent2"/>
                </a:lnRef>
                <a:fillRef idx="3">
                  <a:schemeClr val="accent2"/>
                </a:fillRef>
                <a:effectRef idx="2">
                  <a:schemeClr val="accent2"/>
                </a:effectRef>
                <a:fontRef idx="minor">
                  <a:schemeClr val="lt1"/>
                </a:fontRef>
              </p:style>
              <p:txBody>
                <a:bodyPr rtlCol="0" anchor="ctr"/>
                <a:lstStyle/>
                <a:p>
                  <a:endParaRPr lang="en-US" sz="1350"/>
                </a:p>
              </p:txBody>
            </p:sp>
            <p:sp>
              <p:nvSpPr>
                <p:cNvPr id="26" name="Freeform: Shape 25">
                  <a:extLst>
                    <a:ext uri="{FF2B5EF4-FFF2-40B4-BE49-F238E27FC236}">
                      <a16:creationId xmlns:a16="http://schemas.microsoft.com/office/drawing/2014/main" id="{E0EAEC1E-B743-42CC-93A9-CB7B6F297FC4}"/>
                    </a:ext>
                  </a:extLst>
                </p:cNvPr>
                <p:cNvSpPr/>
                <p:nvPr/>
              </p:nvSpPr>
              <p:spPr>
                <a:xfrm>
                  <a:off x="8985075" y="-1608"/>
                  <a:ext cx="187403" cy="285604"/>
                </a:xfrm>
                <a:custGeom>
                  <a:avLst/>
                  <a:gdLst>
                    <a:gd name="connsiteX0" fmla="*/ 356963 w 385268"/>
                    <a:gd name="connsiteY0" fmla="*/ 438880 h 587153"/>
                    <a:gd name="connsiteX1" fmla="*/ 278517 w 385268"/>
                    <a:gd name="connsiteY1" fmla="*/ 527032 h 587153"/>
                    <a:gd name="connsiteX2" fmla="*/ 356963 w 385268"/>
                    <a:gd name="connsiteY2" fmla="*/ 438880 h 587153"/>
                    <a:gd name="connsiteX3" fmla="*/ 202799 w 385268"/>
                    <a:gd name="connsiteY3" fmla="*/ 45 h 587153"/>
                    <a:gd name="connsiteX4" fmla="*/ 219479 w 385268"/>
                    <a:gd name="connsiteY4" fmla="*/ 10255 h 587153"/>
                    <a:gd name="connsiteX5" fmla="*/ 278517 w 385268"/>
                    <a:gd name="connsiteY5" fmla="*/ 96788 h 587153"/>
                    <a:gd name="connsiteX6" fmla="*/ 373946 w 385268"/>
                    <a:gd name="connsiteY6" fmla="*/ 315144 h 587153"/>
                    <a:gd name="connsiteX7" fmla="*/ 385268 w 385268"/>
                    <a:gd name="connsiteY7" fmla="*/ 388738 h 587153"/>
                    <a:gd name="connsiteX8" fmla="*/ 278517 w 385268"/>
                    <a:gd name="connsiteY8" fmla="*/ 565041 h 587153"/>
                    <a:gd name="connsiteX9" fmla="*/ 78761 w 385268"/>
                    <a:gd name="connsiteY9" fmla="*/ 547249 h 587153"/>
                    <a:gd name="connsiteX10" fmla="*/ 2741 w 385268"/>
                    <a:gd name="connsiteY10" fmla="*/ 354772 h 587153"/>
                    <a:gd name="connsiteX11" fmla="*/ 56117 w 385268"/>
                    <a:gd name="connsiteY11" fmla="*/ 246403 h 587153"/>
                    <a:gd name="connsiteX12" fmla="*/ 190365 w 385268"/>
                    <a:gd name="connsiteY12" fmla="*/ 15916 h 587153"/>
                    <a:gd name="connsiteX13" fmla="*/ 202799 w 385268"/>
                    <a:gd name="connsiteY13" fmla="*/ 45 h 58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5268" h="587153">
                      <a:moveTo>
                        <a:pt x="356963" y="438880"/>
                      </a:moveTo>
                      <a:cubicBezTo>
                        <a:pt x="339980" y="476081"/>
                        <a:pt x="320570" y="510858"/>
                        <a:pt x="278517" y="527032"/>
                      </a:cubicBezTo>
                      <a:cubicBezTo>
                        <a:pt x="323805" y="522180"/>
                        <a:pt x="353728" y="487405"/>
                        <a:pt x="356963" y="438880"/>
                      </a:cubicBezTo>
                      <a:close/>
                      <a:moveTo>
                        <a:pt x="202799" y="45"/>
                      </a:moveTo>
                      <a:cubicBezTo>
                        <a:pt x="207752" y="-461"/>
                        <a:pt x="213413" y="3381"/>
                        <a:pt x="219479" y="10255"/>
                      </a:cubicBezTo>
                      <a:cubicBezTo>
                        <a:pt x="242933" y="36134"/>
                        <a:pt x="260725" y="66057"/>
                        <a:pt x="278517" y="96788"/>
                      </a:cubicBezTo>
                      <a:cubicBezTo>
                        <a:pt x="317335" y="166339"/>
                        <a:pt x="351302" y="238315"/>
                        <a:pt x="373946" y="315144"/>
                      </a:cubicBezTo>
                      <a:cubicBezTo>
                        <a:pt x="381225" y="339406"/>
                        <a:pt x="385268" y="363668"/>
                        <a:pt x="385268" y="388738"/>
                      </a:cubicBezTo>
                      <a:cubicBezTo>
                        <a:pt x="384460" y="467994"/>
                        <a:pt x="350493" y="528648"/>
                        <a:pt x="278517" y="565041"/>
                      </a:cubicBezTo>
                      <a:cubicBezTo>
                        <a:pt x="208966" y="599816"/>
                        <a:pt x="141033" y="593346"/>
                        <a:pt x="78761" y="547249"/>
                      </a:cubicBezTo>
                      <a:cubicBezTo>
                        <a:pt x="14872" y="499534"/>
                        <a:pt x="-8581" y="434027"/>
                        <a:pt x="2741" y="354772"/>
                      </a:cubicBezTo>
                      <a:cubicBezTo>
                        <a:pt x="9210" y="311909"/>
                        <a:pt x="29429" y="277943"/>
                        <a:pt x="56117" y="246403"/>
                      </a:cubicBezTo>
                      <a:cubicBezTo>
                        <a:pt x="114345" y="177661"/>
                        <a:pt x="162868" y="102449"/>
                        <a:pt x="190365" y="15916"/>
                      </a:cubicBezTo>
                      <a:cubicBezTo>
                        <a:pt x="193600" y="5403"/>
                        <a:pt x="197846" y="550"/>
                        <a:pt x="202799" y="45"/>
                      </a:cubicBezTo>
                      <a:close/>
                    </a:path>
                  </a:pathLst>
                </a:custGeom>
                <a:ln/>
              </p:spPr>
              <p:style>
                <a:lnRef idx="1">
                  <a:schemeClr val="accent2"/>
                </a:lnRef>
                <a:fillRef idx="3">
                  <a:schemeClr val="accent2"/>
                </a:fillRef>
                <a:effectRef idx="2">
                  <a:schemeClr val="accent2"/>
                </a:effectRef>
                <a:fontRef idx="minor">
                  <a:schemeClr val="lt1"/>
                </a:fontRef>
              </p:style>
              <p:txBody>
                <a:bodyPr rtlCol="0" anchor="ctr"/>
                <a:lstStyle/>
                <a:p>
                  <a:endParaRPr lang="en-US" sz="1350"/>
                </a:p>
              </p:txBody>
            </p:sp>
          </p:grpSp>
        </p:grpSp>
        <p:sp>
          <p:nvSpPr>
            <p:cNvPr id="34" name="TextBox 33">
              <a:extLst>
                <a:ext uri="{FF2B5EF4-FFF2-40B4-BE49-F238E27FC236}">
                  <a16:creationId xmlns:a16="http://schemas.microsoft.com/office/drawing/2014/main" id="{93F3E97E-A1A3-4B37-8D92-649D5E6B03E2}"/>
                </a:ext>
              </a:extLst>
            </p:cNvPr>
            <p:cNvSpPr txBox="1"/>
            <p:nvPr/>
          </p:nvSpPr>
          <p:spPr>
            <a:xfrm>
              <a:off x="3389453" y="2650398"/>
              <a:ext cx="473548" cy="507831"/>
            </a:xfrm>
            <a:prstGeom prst="rect">
              <a:avLst/>
            </a:prstGeom>
            <a:noFill/>
          </p:spPr>
          <p:txBody>
            <a:bodyPr wrap="square" rIns="0" rtlCol="0">
              <a:spAutoFit/>
            </a:bodyPr>
            <a:lstStyle/>
            <a:p>
              <a:pPr algn="ctr"/>
              <a:r>
                <a:rPr lang="en-US" altLang="ko-KR" sz="2700" b="1" dirty="0">
                  <a:solidFill>
                    <a:srgbClr val="C03126"/>
                  </a:solidFill>
                </a:rPr>
                <a:t>02</a:t>
              </a:r>
              <a:endParaRPr lang="ko-KR" altLang="en-US" sz="2700" b="1" dirty="0">
                <a:solidFill>
                  <a:srgbClr val="C03126"/>
                </a:solidFill>
              </a:endParaRPr>
            </a:p>
          </p:txBody>
        </p:sp>
      </p:grpSp>
      <p:grpSp>
        <p:nvGrpSpPr>
          <p:cNvPr id="18" name="Group 17"/>
          <p:cNvGrpSpPr/>
          <p:nvPr/>
        </p:nvGrpSpPr>
        <p:grpSpPr>
          <a:xfrm>
            <a:off x="53559" y="2593076"/>
            <a:ext cx="2048196" cy="1849376"/>
            <a:chOff x="53559" y="2751982"/>
            <a:chExt cx="1904835" cy="1690469"/>
          </a:xfrm>
        </p:grpSpPr>
        <p:sp>
          <p:nvSpPr>
            <p:cNvPr id="7" name="TextBox 6">
              <a:extLst>
                <a:ext uri="{FF2B5EF4-FFF2-40B4-BE49-F238E27FC236}">
                  <a16:creationId xmlns:a16="http://schemas.microsoft.com/office/drawing/2014/main" id="{FB26F00E-41BA-4C8A-BBB9-B7DAAA2F299E}"/>
                </a:ext>
              </a:extLst>
            </p:cNvPr>
            <p:cNvSpPr txBox="1"/>
            <p:nvPr/>
          </p:nvSpPr>
          <p:spPr>
            <a:xfrm>
              <a:off x="584163" y="3552540"/>
              <a:ext cx="1139861" cy="338554"/>
            </a:xfrm>
            <a:prstGeom prst="rect">
              <a:avLst/>
            </a:prstGeom>
            <a:noFill/>
          </p:spPr>
          <p:txBody>
            <a:bodyPr wrap="square" rtlCol="0">
              <a:spAutoFit/>
            </a:bodyPr>
            <a:lstStyle/>
            <a:p>
              <a:pPr algn="ctr"/>
              <a:r>
                <a:rPr lang="en-US" altLang="ko-KR" sz="1600" b="1" dirty="0" err="1">
                  <a:solidFill>
                    <a:schemeClr val="tx1">
                      <a:lumMod val="65000"/>
                      <a:lumOff val="35000"/>
                    </a:schemeClr>
                  </a:solidFill>
                </a:rPr>
                <a:t>Nội</a:t>
              </a:r>
              <a:r>
                <a:rPr lang="en-US" altLang="ko-KR" sz="1600" b="1" dirty="0">
                  <a:solidFill>
                    <a:schemeClr val="tx1">
                      <a:lumMod val="65000"/>
                      <a:lumOff val="35000"/>
                    </a:schemeClr>
                  </a:solidFill>
                </a:rPr>
                <a:t> dung 1</a:t>
              </a:r>
              <a:endParaRPr lang="ko-KR" altLang="en-US" sz="1600" b="1" dirty="0">
                <a:solidFill>
                  <a:schemeClr val="tx1">
                    <a:lumMod val="65000"/>
                    <a:lumOff val="35000"/>
                  </a:schemeClr>
                </a:solidFill>
              </a:endParaRPr>
            </a:p>
          </p:txBody>
        </p:sp>
        <p:sp>
          <p:nvSpPr>
            <p:cNvPr id="4" name="Block Arc 3">
              <a:extLst>
                <a:ext uri="{FF2B5EF4-FFF2-40B4-BE49-F238E27FC236}">
                  <a16:creationId xmlns:a16="http://schemas.microsoft.com/office/drawing/2014/main" id="{51BF68A7-1992-40F1-9BFE-741E7EAE165E}"/>
                </a:ext>
              </a:extLst>
            </p:cNvPr>
            <p:cNvSpPr/>
            <p:nvPr/>
          </p:nvSpPr>
          <p:spPr>
            <a:xfrm>
              <a:off x="215815" y="2751982"/>
              <a:ext cx="1742579" cy="1690469"/>
            </a:xfrm>
            <a:prstGeom prst="blockArc">
              <a:avLst>
                <a:gd name="adj1" fmla="val 12214054"/>
                <a:gd name="adj2" fmla="val 9664598"/>
                <a:gd name="adj3" fmla="val 14811"/>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25" dirty="0">
                <a:solidFill>
                  <a:schemeClr val="tx1"/>
                </a:solidFill>
              </a:endParaRPr>
            </a:p>
          </p:txBody>
        </p:sp>
        <p:grpSp>
          <p:nvGrpSpPr>
            <p:cNvPr id="27" name="Graphic 93">
              <a:extLst>
                <a:ext uri="{FF2B5EF4-FFF2-40B4-BE49-F238E27FC236}">
                  <a16:creationId xmlns:a16="http://schemas.microsoft.com/office/drawing/2014/main" id="{C785412F-F852-4BF6-B9C8-302F050843B9}"/>
                </a:ext>
              </a:extLst>
            </p:cNvPr>
            <p:cNvGrpSpPr/>
            <p:nvPr/>
          </p:nvGrpSpPr>
          <p:grpSpPr>
            <a:xfrm>
              <a:off x="729699" y="3112593"/>
              <a:ext cx="646785" cy="349810"/>
              <a:chOff x="2867025" y="1771650"/>
              <a:chExt cx="6457950" cy="3314700"/>
            </a:xfrm>
            <a:solidFill>
              <a:schemeClr val="accent1"/>
            </a:solidFill>
          </p:grpSpPr>
          <p:sp>
            <p:nvSpPr>
              <p:cNvPr id="28" name="Freeform: Shape 27">
                <a:extLst>
                  <a:ext uri="{FF2B5EF4-FFF2-40B4-BE49-F238E27FC236}">
                    <a16:creationId xmlns:a16="http://schemas.microsoft.com/office/drawing/2014/main" id="{981F79C5-2A38-48B5-869A-12BDC2CE12B5}"/>
                  </a:ext>
                </a:extLst>
              </p:cNvPr>
              <p:cNvSpPr/>
              <p:nvPr/>
            </p:nvSpPr>
            <p:spPr>
              <a:xfrm>
                <a:off x="3952359" y="1771799"/>
                <a:ext cx="4924425" cy="2000250"/>
              </a:xfrm>
              <a:custGeom>
                <a:avLst/>
                <a:gdLst>
                  <a:gd name="connsiteX0" fmla="*/ 4816356 w 4924425"/>
                  <a:gd name="connsiteY0" fmla="*/ 503723 h 2000250"/>
                  <a:gd name="connsiteX1" fmla="*/ 3545721 w 4924425"/>
                  <a:gd name="connsiteY1" fmla="*/ 1756 h 2000250"/>
                  <a:gd name="connsiteX2" fmla="*/ 1398786 w 4924425"/>
                  <a:gd name="connsiteY2" fmla="*/ 1522898 h 2000250"/>
                  <a:gd name="connsiteX3" fmla="*/ 448191 w 4924425"/>
                  <a:gd name="connsiteY3" fmla="*/ 1861036 h 2000250"/>
                  <a:gd name="connsiteX4" fmla="*/ 72906 w 4924425"/>
                  <a:gd name="connsiteY4" fmla="*/ 1776263 h 2000250"/>
                  <a:gd name="connsiteX5" fmla="*/ 37663 w 4924425"/>
                  <a:gd name="connsiteY5" fmla="*/ 1849606 h 2000250"/>
                  <a:gd name="connsiteX6" fmla="*/ 1003498 w 4924425"/>
                  <a:gd name="connsiteY6" fmla="*/ 1944856 h 2000250"/>
                  <a:gd name="connsiteX7" fmla="*/ 3428563 w 4924425"/>
                  <a:gd name="connsiteY7" fmla="*/ 254168 h 2000250"/>
                  <a:gd name="connsiteX8" fmla="*/ 4616331 w 4924425"/>
                  <a:gd name="connsiteY8" fmla="*/ 495151 h 2000250"/>
                  <a:gd name="connsiteX9" fmla="*/ 4816356 w 4924425"/>
                  <a:gd name="connsiteY9" fmla="*/ 503723 h 200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24425" h="2000250">
                    <a:moveTo>
                      <a:pt x="4816356" y="503723"/>
                    </a:moveTo>
                    <a:cubicBezTo>
                      <a:pt x="4614426" y="345608"/>
                      <a:pt x="4104839" y="-28724"/>
                      <a:pt x="3545721" y="1756"/>
                    </a:cubicBezTo>
                    <a:cubicBezTo>
                      <a:pt x="2733238" y="45571"/>
                      <a:pt x="2271276" y="718988"/>
                      <a:pt x="1398786" y="1522898"/>
                    </a:cubicBezTo>
                    <a:cubicBezTo>
                      <a:pt x="1044456" y="1849606"/>
                      <a:pt x="750133" y="1885801"/>
                      <a:pt x="448191" y="1861036"/>
                    </a:cubicBezTo>
                    <a:cubicBezTo>
                      <a:pt x="254833" y="1844843"/>
                      <a:pt x="199588" y="1760071"/>
                      <a:pt x="72906" y="1776263"/>
                    </a:cubicBezTo>
                    <a:cubicBezTo>
                      <a:pt x="-2342" y="1785788"/>
                      <a:pt x="-28059" y="1824841"/>
                      <a:pt x="37663" y="1849606"/>
                    </a:cubicBezTo>
                    <a:cubicBezTo>
                      <a:pt x="158631" y="1895326"/>
                      <a:pt x="477718" y="2100114"/>
                      <a:pt x="1003498" y="1944856"/>
                    </a:cubicBezTo>
                    <a:cubicBezTo>
                      <a:pt x="1836936" y="1697206"/>
                      <a:pt x="2517973" y="436096"/>
                      <a:pt x="3428563" y="254168"/>
                    </a:cubicBezTo>
                    <a:cubicBezTo>
                      <a:pt x="3926721" y="155108"/>
                      <a:pt x="4436309" y="376088"/>
                      <a:pt x="4616331" y="495151"/>
                    </a:cubicBezTo>
                    <a:cubicBezTo>
                      <a:pt x="4908748" y="686603"/>
                      <a:pt x="5031621" y="680888"/>
                      <a:pt x="4816356" y="503723"/>
                    </a:cubicBezTo>
                    <a:close/>
                  </a:path>
                </a:pathLst>
              </a:custGeom>
              <a:ln/>
            </p:spPr>
            <p:style>
              <a:lnRef idx="1">
                <a:schemeClr val="accent1"/>
              </a:lnRef>
              <a:fillRef idx="3">
                <a:schemeClr val="accent1"/>
              </a:fillRef>
              <a:effectRef idx="2">
                <a:schemeClr val="accent1"/>
              </a:effectRef>
              <a:fontRef idx="minor">
                <a:schemeClr val="lt1"/>
              </a:fontRef>
            </p:style>
            <p:txBody>
              <a:bodyPr rtlCol="0" anchor="ctr"/>
              <a:lstStyle/>
              <a:p>
                <a:endParaRPr lang="en-US" sz="1350"/>
              </a:p>
            </p:txBody>
          </p:sp>
          <p:sp>
            <p:nvSpPr>
              <p:cNvPr id="29" name="Freeform: Shape 28">
                <a:extLst>
                  <a:ext uri="{FF2B5EF4-FFF2-40B4-BE49-F238E27FC236}">
                    <a16:creationId xmlns:a16="http://schemas.microsoft.com/office/drawing/2014/main" id="{FBDB25FE-F02C-4986-B531-6C3D50A328DA}"/>
                  </a:ext>
                </a:extLst>
              </p:cNvPr>
              <p:cNvSpPr/>
              <p:nvPr/>
            </p:nvSpPr>
            <p:spPr>
              <a:xfrm>
                <a:off x="2867057" y="2952853"/>
                <a:ext cx="4781550" cy="2124075"/>
              </a:xfrm>
              <a:custGeom>
                <a:avLst/>
                <a:gdLst>
                  <a:gd name="connsiteX0" fmla="*/ 60928 w 4781550"/>
                  <a:gd name="connsiteY0" fmla="*/ 811427 h 2124075"/>
                  <a:gd name="connsiteX1" fmla="*/ 1222025 w 4781550"/>
                  <a:gd name="connsiteY1" fmla="*/ 2005862 h 2124075"/>
                  <a:gd name="connsiteX2" fmla="*/ 3521361 w 4781550"/>
                  <a:gd name="connsiteY2" fmla="*/ 1166709 h 2124075"/>
                  <a:gd name="connsiteX3" fmla="*/ 4294790 w 4781550"/>
                  <a:gd name="connsiteY3" fmla="*/ 288504 h 2124075"/>
                  <a:gd name="connsiteX4" fmla="*/ 4736750 w 4781550"/>
                  <a:gd name="connsiteY4" fmla="*/ 87527 h 2124075"/>
                  <a:gd name="connsiteX5" fmla="*/ 4673886 w 4781550"/>
                  <a:gd name="connsiteY5" fmla="*/ 5612 h 2124075"/>
                  <a:gd name="connsiteX6" fmla="*/ 3493738 w 4781550"/>
                  <a:gd name="connsiteY6" fmla="*/ 829524 h 2124075"/>
                  <a:gd name="connsiteX7" fmla="*/ 1367758 w 4781550"/>
                  <a:gd name="connsiteY7" fmla="*/ 1776309 h 2124075"/>
                  <a:gd name="connsiteX8" fmla="*/ 216185 w 4781550"/>
                  <a:gd name="connsiteY8" fmla="*/ 794282 h 2124075"/>
                  <a:gd name="connsiteX9" fmla="*/ 60928 w 4781550"/>
                  <a:gd name="connsiteY9" fmla="*/ 811427 h 212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81550" h="2124075">
                    <a:moveTo>
                      <a:pt x="60928" y="811427"/>
                    </a:moveTo>
                    <a:cubicBezTo>
                      <a:pt x="239045" y="1165757"/>
                      <a:pt x="554323" y="1754402"/>
                      <a:pt x="1222025" y="2005862"/>
                    </a:cubicBezTo>
                    <a:cubicBezTo>
                      <a:pt x="1984025" y="2292564"/>
                      <a:pt x="2795555" y="2114447"/>
                      <a:pt x="3521361" y="1166709"/>
                    </a:cubicBezTo>
                    <a:cubicBezTo>
                      <a:pt x="3869023" y="713319"/>
                      <a:pt x="4041425" y="431379"/>
                      <a:pt x="4294790" y="288504"/>
                    </a:cubicBezTo>
                    <a:cubicBezTo>
                      <a:pt x="4554823" y="141819"/>
                      <a:pt x="4627213" y="141819"/>
                      <a:pt x="4736750" y="87527"/>
                    </a:cubicBezTo>
                    <a:cubicBezTo>
                      <a:pt x="4804378" y="54189"/>
                      <a:pt x="4819618" y="-21058"/>
                      <a:pt x="4673886" y="5612"/>
                    </a:cubicBezTo>
                    <a:cubicBezTo>
                      <a:pt x="4180490" y="97052"/>
                      <a:pt x="3946175" y="340892"/>
                      <a:pt x="3493738" y="829524"/>
                    </a:cubicBezTo>
                    <a:cubicBezTo>
                      <a:pt x="2636488" y="1755354"/>
                      <a:pt x="2274538" y="1970619"/>
                      <a:pt x="1367758" y="1776309"/>
                    </a:cubicBezTo>
                    <a:cubicBezTo>
                      <a:pt x="738155" y="1639149"/>
                      <a:pt x="345725" y="967637"/>
                      <a:pt x="216185" y="794282"/>
                    </a:cubicBezTo>
                    <a:cubicBezTo>
                      <a:pt x="6635" y="513294"/>
                      <a:pt x="-61945" y="528534"/>
                      <a:pt x="60928" y="811427"/>
                    </a:cubicBezTo>
                    <a:close/>
                  </a:path>
                </a:pathLst>
              </a:custGeom>
              <a:ln/>
            </p:spPr>
            <p:style>
              <a:lnRef idx="1">
                <a:schemeClr val="accent1"/>
              </a:lnRef>
              <a:fillRef idx="3">
                <a:schemeClr val="accent1"/>
              </a:fillRef>
              <a:effectRef idx="2">
                <a:schemeClr val="accent1"/>
              </a:effectRef>
              <a:fontRef idx="minor">
                <a:schemeClr val="lt1"/>
              </a:fontRef>
            </p:style>
            <p:txBody>
              <a:bodyPr rtlCol="0" anchor="ctr"/>
              <a:lstStyle/>
              <a:p>
                <a:endParaRPr lang="en-US" sz="1350"/>
              </a:p>
            </p:txBody>
          </p:sp>
          <p:sp>
            <p:nvSpPr>
              <p:cNvPr id="30" name="Freeform: Shape 29">
                <a:extLst>
                  <a:ext uri="{FF2B5EF4-FFF2-40B4-BE49-F238E27FC236}">
                    <a16:creationId xmlns:a16="http://schemas.microsoft.com/office/drawing/2014/main" id="{0CC232C8-518E-4F5F-8C7C-CD1C45BF8506}"/>
                  </a:ext>
                </a:extLst>
              </p:cNvPr>
              <p:cNvSpPr/>
              <p:nvPr/>
            </p:nvSpPr>
            <p:spPr>
              <a:xfrm>
                <a:off x="3097529" y="2204085"/>
                <a:ext cx="6229350" cy="2381250"/>
              </a:xfrm>
              <a:custGeom>
                <a:avLst/>
                <a:gdLst>
                  <a:gd name="connsiteX0" fmla="*/ 25719 w 6229350"/>
                  <a:gd name="connsiteY0" fmla="*/ 330517 h 2381250"/>
                  <a:gd name="connsiteX1" fmla="*/ 1000126 w 6229350"/>
                  <a:gd name="connsiteY1" fmla="*/ 2107883 h 2381250"/>
                  <a:gd name="connsiteX2" fmla="*/ 3358516 w 6229350"/>
                  <a:gd name="connsiteY2" fmla="*/ 1084898 h 2381250"/>
                  <a:gd name="connsiteX3" fmla="*/ 4532949 w 6229350"/>
                  <a:gd name="connsiteY3" fmla="*/ 415290 h 2381250"/>
                  <a:gd name="connsiteX4" fmla="*/ 5518786 w 6229350"/>
                  <a:gd name="connsiteY4" fmla="*/ 726757 h 2381250"/>
                  <a:gd name="connsiteX5" fmla="*/ 5325429 w 6229350"/>
                  <a:gd name="connsiteY5" fmla="*/ 2019300 h 2381250"/>
                  <a:gd name="connsiteX6" fmla="*/ 4798697 w 6229350"/>
                  <a:gd name="connsiteY6" fmla="*/ 1522095 h 2381250"/>
                  <a:gd name="connsiteX7" fmla="*/ 5192079 w 6229350"/>
                  <a:gd name="connsiteY7" fmla="*/ 1128712 h 2381250"/>
                  <a:gd name="connsiteX8" fmla="*/ 5470209 w 6229350"/>
                  <a:gd name="connsiteY8" fmla="*/ 1330643 h 2381250"/>
                  <a:gd name="connsiteX9" fmla="*/ 5098734 w 6229350"/>
                  <a:gd name="connsiteY9" fmla="*/ 1575435 h 2381250"/>
                  <a:gd name="connsiteX10" fmla="*/ 5379722 w 6229350"/>
                  <a:gd name="connsiteY10" fmla="*/ 1746885 h 2381250"/>
                  <a:gd name="connsiteX11" fmla="*/ 5694047 w 6229350"/>
                  <a:gd name="connsiteY11" fmla="*/ 1315403 h 2381250"/>
                  <a:gd name="connsiteX12" fmla="*/ 5046347 w 6229350"/>
                  <a:gd name="connsiteY12" fmla="*/ 864870 h 2381250"/>
                  <a:gd name="connsiteX13" fmla="*/ 4449129 w 6229350"/>
                  <a:gd name="connsiteY13" fmla="*/ 1474470 h 2381250"/>
                  <a:gd name="connsiteX14" fmla="*/ 5313047 w 6229350"/>
                  <a:gd name="connsiteY14" fmla="*/ 2382203 h 2381250"/>
                  <a:gd name="connsiteX15" fmla="*/ 6136007 w 6229350"/>
                  <a:gd name="connsiteY15" fmla="*/ 1859280 h 2381250"/>
                  <a:gd name="connsiteX16" fmla="*/ 5916932 w 6229350"/>
                  <a:gd name="connsiteY16" fmla="*/ 547688 h 2381250"/>
                  <a:gd name="connsiteX17" fmla="*/ 4589147 w 6229350"/>
                  <a:gd name="connsiteY17" fmla="*/ 0 h 2381250"/>
                  <a:gd name="connsiteX18" fmla="*/ 3239454 w 6229350"/>
                  <a:gd name="connsiteY18" fmla="*/ 626745 h 2381250"/>
                  <a:gd name="connsiteX19" fmla="*/ 1113474 w 6229350"/>
                  <a:gd name="connsiteY19" fmla="*/ 1830705 h 2381250"/>
                  <a:gd name="connsiteX20" fmla="*/ 144781 w 6229350"/>
                  <a:gd name="connsiteY20" fmla="*/ 279082 h 2381250"/>
                  <a:gd name="connsiteX21" fmla="*/ 25719 w 6229350"/>
                  <a:gd name="connsiteY21" fmla="*/ 330517 h 2381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229350" h="2381250">
                    <a:moveTo>
                      <a:pt x="25719" y="330517"/>
                    </a:moveTo>
                    <a:cubicBezTo>
                      <a:pt x="-114299" y="1200150"/>
                      <a:pt x="332424" y="1857375"/>
                      <a:pt x="1000126" y="2107883"/>
                    </a:cubicBezTo>
                    <a:cubicBezTo>
                      <a:pt x="1762126" y="2394585"/>
                      <a:pt x="2336484" y="2121218"/>
                      <a:pt x="3358516" y="1084898"/>
                    </a:cubicBezTo>
                    <a:cubicBezTo>
                      <a:pt x="3822384" y="614363"/>
                      <a:pt x="4031934" y="507682"/>
                      <a:pt x="4532949" y="415290"/>
                    </a:cubicBezTo>
                    <a:cubicBezTo>
                      <a:pt x="4652964" y="393382"/>
                      <a:pt x="5161599" y="481013"/>
                      <a:pt x="5518786" y="726757"/>
                    </a:cubicBezTo>
                    <a:cubicBezTo>
                      <a:pt x="5968366" y="1035368"/>
                      <a:pt x="5968366" y="1968818"/>
                      <a:pt x="5325429" y="2019300"/>
                    </a:cubicBezTo>
                    <a:cubicBezTo>
                      <a:pt x="5155884" y="2032635"/>
                      <a:pt x="4754882" y="1919287"/>
                      <a:pt x="4798697" y="1522095"/>
                    </a:cubicBezTo>
                    <a:cubicBezTo>
                      <a:pt x="4806316" y="1453515"/>
                      <a:pt x="4834891" y="1163003"/>
                      <a:pt x="5192079" y="1128712"/>
                    </a:cubicBezTo>
                    <a:cubicBezTo>
                      <a:pt x="5227322" y="1124903"/>
                      <a:pt x="5465447" y="1211580"/>
                      <a:pt x="5470209" y="1330643"/>
                    </a:cubicBezTo>
                    <a:cubicBezTo>
                      <a:pt x="5488307" y="1765935"/>
                      <a:pt x="5145407" y="1486853"/>
                      <a:pt x="5098734" y="1575435"/>
                    </a:cubicBezTo>
                    <a:cubicBezTo>
                      <a:pt x="5060634" y="1647825"/>
                      <a:pt x="5215891" y="1764030"/>
                      <a:pt x="5379722" y="1746885"/>
                    </a:cubicBezTo>
                    <a:cubicBezTo>
                      <a:pt x="5620704" y="1721168"/>
                      <a:pt x="5722622" y="1493520"/>
                      <a:pt x="5694047" y="1315403"/>
                    </a:cubicBezTo>
                    <a:cubicBezTo>
                      <a:pt x="5626419" y="892493"/>
                      <a:pt x="5255897" y="820103"/>
                      <a:pt x="5046347" y="864870"/>
                    </a:cubicBezTo>
                    <a:cubicBezTo>
                      <a:pt x="4565334" y="966787"/>
                      <a:pt x="4459606" y="1340168"/>
                      <a:pt x="4449129" y="1474470"/>
                    </a:cubicBezTo>
                    <a:cubicBezTo>
                      <a:pt x="4385312" y="2303145"/>
                      <a:pt x="5052061" y="2382203"/>
                      <a:pt x="5313047" y="2382203"/>
                    </a:cubicBezTo>
                    <a:cubicBezTo>
                      <a:pt x="5772152" y="2382203"/>
                      <a:pt x="6018849" y="2139315"/>
                      <a:pt x="6136007" y="1859280"/>
                    </a:cubicBezTo>
                    <a:cubicBezTo>
                      <a:pt x="6297932" y="1473518"/>
                      <a:pt x="6264594" y="1008698"/>
                      <a:pt x="5916932" y="547688"/>
                    </a:cubicBezTo>
                    <a:cubicBezTo>
                      <a:pt x="5782629" y="370523"/>
                      <a:pt x="5327334" y="0"/>
                      <a:pt x="4589147" y="0"/>
                    </a:cubicBezTo>
                    <a:cubicBezTo>
                      <a:pt x="4246247" y="0"/>
                      <a:pt x="3691891" y="139065"/>
                      <a:pt x="3239454" y="626745"/>
                    </a:cubicBezTo>
                    <a:cubicBezTo>
                      <a:pt x="2382204" y="1552575"/>
                      <a:pt x="2020254" y="2025015"/>
                      <a:pt x="1113474" y="1830705"/>
                    </a:cubicBezTo>
                    <a:cubicBezTo>
                      <a:pt x="485776" y="1696403"/>
                      <a:pt x="8574" y="984885"/>
                      <a:pt x="144781" y="279082"/>
                    </a:cubicBezTo>
                    <a:cubicBezTo>
                      <a:pt x="199074" y="0"/>
                      <a:pt x="100014" y="3810"/>
                      <a:pt x="25719" y="330517"/>
                    </a:cubicBezTo>
                    <a:close/>
                  </a:path>
                </a:pathLst>
              </a:custGeom>
              <a:ln/>
            </p:spPr>
            <p:style>
              <a:lnRef idx="1">
                <a:schemeClr val="accent1"/>
              </a:lnRef>
              <a:fillRef idx="3">
                <a:schemeClr val="accent1"/>
              </a:fillRef>
              <a:effectRef idx="2">
                <a:schemeClr val="accent1"/>
              </a:effectRef>
              <a:fontRef idx="minor">
                <a:schemeClr val="lt1"/>
              </a:fontRef>
            </p:style>
            <p:txBody>
              <a:bodyPr rtlCol="0" anchor="ctr"/>
              <a:lstStyle/>
              <a:p>
                <a:endParaRPr lang="en-US" sz="1350"/>
              </a:p>
            </p:txBody>
          </p:sp>
        </p:grpSp>
        <p:sp>
          <p:nvSpPr>
            <p:cNvPr id="35" name="TextBox 34">
              <a:extLst>
                <a:ext uri="{FF2B5EF4-FFF2-40B4-BE49-F238E27FC236}">
                  <a16:creationId xmlns:a16="http://schemas.microsoft.com/office/drawing/2014/main" id="{93F3E97E-A1A3-4B37-8D92-649D5E6B03E2}"/>
                </a:ext>
              </a:extLst>
            </p:cNvPr>
            <p:cNvSpPr txBox="1"/>
            <p:nvPr/>
          </p:nvSpPr>
          <p:spPr>
            <a:xfrm>
              <a:off x="53559" y="3300961"/>
              <a:ext cx="473548" cy="507831"/>
            </a:xfrm>
            <a:prstGeom prst="rect">
              <a:avLst/>
            </a:prstGeom>
            <a:noFill/>
          </p:spPr>
          <p:txBody>
            <a:bodyPr wrap="square" rIns="0" rtlCol="0">
              <a:spAutoFit/>
            </a:bodyPr>
            <a:lstStyle/>
            <a:p>
              <a:pPr algn="ctr"/>
              <a:r>
                <a:rPr lang="en-US" altLang="ko-KR" sz="2700" b="1" dirty="0">
                  <a:solidFill>
                    <a:srgbClr val="EC8A14"/>
                  </a:solidFill>
                </a:rPr>
                <a:t>01</a:t>
              </a:r>
              <a:endParaRPr lang="ko-KR" altLang="en-US" sz="2700" b="1" dirty="0">
                <a:solidFill>
                  <a:srgbClr val="EC8A14"/>
                </a:solidFill>
              </a:endParaRPr>
            </a:p>
          </p:txBody>
        </p:sp>
      </p:grpSp>
      <p:grpSp>
        <p:nvGrpSpPr>
          <p:cNvPr id="39" name="Group 38"/>
          <p:cNvGrpSpPr/>
          <p:nvPr/>
        </p:nvGrpSpPr>
        <p:grpSpPr>
          <a:xfrm>
            <a:off x="6538694" y="2469437"/>
            <a:ext cx="2229560" cy="1962950"/>
            <a:chOff x="6760052" y="2709568"/>
            <a:chExt cx="1825076" cy="1532517"/>
          </a:xfrm>
        </p:grpSpPr>
        <p:sp>
          <p:nvSpPr>
            <p:cNvPr id="17" name="TextBox 16">
              <a:extLst>
                <a:ext uri="{FF2B5EF4-FFF2-40B4-BE49-F238E27FC236}">
                  <a16:creationId xmlns:a16="http://schemas.microsoft.com/office/drawing/2014/main" id="{8DD3ADFB-1EEB-4672-97A0-3885A70E7169}"/>
                </a:ext>
              </a:extLst>
            </p:cNvPr>
            <p:cNvSpPr txBox="1"/>
            <p:nvPr/>
          </p:nvSpPr>
          <p:spPr>
            <a:xfrm>
              <a:off x="7332446" y="3495236"/>
              <a:ext cx="1055388" cy="288345"/>
            </a:xfrm>
            <a:prstGeom prst="rect">
              <a:avLst/>
            </a:prstGeom>
            <a:noFill/>
          </p:spPr>
          <p:txBody>
            <a:bodyPr wrap="square" rtlCol="0">
              <a:spAutoFit/>
            </a:bodyPr>
            <a:lstStyle/>
            <a:p>
              <a:pPr algn="ctr"/>
              <a:r>
                <a:rPr lang="en-US" altLang="ko-KR" b="1" dirty="0" err="1">
                  <a:solidFill>
                    <a:schemeClr val="tx1">
                      <a:lumMod val="65000"/>
                      <a:lumOff val="35000"/>
                    </a:schemeClr>
                  </a:solidFill>
                </a:rPr>
                <a:t>Nội</a:t>
              </a:r>
              <a:r>
                <a:rPr lang="en-US" altLang="ko-KR" b="1" dirty="0">
                  <a:solidFill>
                    <a:schemeClr val="tx1">
                      <a:lumMod val="65000"/>
                      <a:lumOff val="35000"/>
                    </a:schemeClr>
                  </a:solidFill>
                </a:rPr>
                <a:t> dung 3</a:t>
              </a:r>
              <a:endParaRPr lang="ko-KR" altLang="en-US" b="1" dirty="0">
                <a:solidFill>
                  <a:schemeClr val="tx1">
                    <a:lumMod val="65000"/>
                    <a:lumOff val="35000"/>
                  </a:schemeClr>
                </a:solidFill>
              </a:endParaRPr>
            </a:p>
          </p:txBody>
        </p:sp>
        <p:grpSp>
          <p:nvGrpSpPr>
            <p:cNvPr id="20" name="Group 19"/>
            <p:cNvGrpSpPr/>
            <p:nvPr/>
          </p:nvGrpSpPr>
          <p:grpSpPr>
            <a:xfrm>
              <a:off x="6994422" y="2709568"/>
              <a:ext cx="1590706" cy="1532517"/>
              <a:chOff x="9119437" y="1717367"/>
              <a:chExt cx="2120942" cy="2043356"/>
            </a:xfrm>
          </p:grpSpPr>
          <p:sp>
            <p:nvSpPr>
              <p:cNvPr id="14" name="Block Arc 13">
                <a:extLst>
                  <a:ext uri="{FF2B5EF4-FFF2-40B4-BE49-F238E27FC236}">
                    <a16:creationId xmlns:a16="http://schemas.microsoft.com/office/drawing/2014/main" id="{B9631074-C075-4E7E-8711-161FF035D5B8}"/>
                  </a:ext>
                </a:extLst>
              </p:cNvPr>
              <p:cNvSpPr/>
              <p:nvPr/>
            </p:nvSpPr>
            <p:spPr>
              <a:xfrm>
                <a:off x="9119437" y="1717367"/>
                <a:ext cx="2120942" cy="2043356"/>
              </a:xfrm>
              <a:prstGeom prst="blockArc">
                <a:avLst>
                  <a:gd name="adj1" fmla="val 12214054"/>
                  <a:gd name="adj2" fmla="val 9664598"/>
                  <a:gd name="adj3" fmla="val 14811"/>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2025" dirty="0">
                  <a:solidFill>
                    <a:schemeClr val="tx1"/>
                  </a:solidFill>
                </a:endParaRPr>
              </a:p>
            </p:txBody>
          </p:sp>
          <p:grpSp>
            <p:nvGrpSpPr>
              <p:cNvPr id="21" name="Group 20">
                <a:extLst>
                  <a:ext uri="{FF2B5EF4-FFF2-40B4-BE49-F238E27FC236}">
                    <a16:creationId xmlns:a16="http://schemas.microsoft.com/office/drawing/2014/main" id="{8B4F8A92-F153-4258-92CD-CE9ECDB7F65B}"/>
                  </a:ext>
                </a:extLst>
              </p:cNvPr>
              <p:cNvGrpSpPr/>
              <p:nvPr/>
            </p:nvGrpSpPr>
            <p:grpSpPr>
              <a:xfrm>
                <a:off x="9974639" y="2121321"/>
                <a:ext cx="600730" cy="639757"/>
                <a:chOff x="4266660" y="45289"/>
                <a:chExt cx="768290" cy="768290"/>
              </a:xfrm>
            </p:grpSpPr>
            <p:sp>
              <p:nvSpPr>
                <p:cNvPr id="22" name="Freeform: Shape 21">
                  <a:extLst>
                    <a:ext uri="{FF2B5EF4-FFF2-40B4-BE49-F238E27FC236}">
                      <a16:creationId xmlns:a16="http://schemas.microsoft.com/office/drawing/2014/main" id="{E8557F15-ABA4-4B71-BF03-2A59254BBB33}"/>
                    </a:ext>
                  </a:extLst>
                </p:cNvPr>
                <p:cNvSpPr/>
                <p:nvPr/>
              </p:nvSpPr>
              <p:spPr>
                <a:xfrm>
                  <a:off x="4266660" y="45289"/>
                  <a:ext cx="768290" cy="768290"/>
                </a:xfrm>
                <a:custGeom>
                  <a:avLst/>
                  <a:gdLst>
                    <a:gd name="connsiteX0" fmla="*/ 583092 w 768290"/>
                    <a:gd name="connsiteY0" fmla="*/ 51758 h 768290"/>
                    <a:gd name="connsiteX1" fmla="*/ 573387 w 768290"/>
                    <a:gd name="connsiteY1" fmla="*/ 131014 h 768290"/>
                    <a:gd name="connsiteX2" fmla="*/ 596031 w 768290"/>
                    <a:gd name="connsiteY2" fmla="*/ 164980 h 768290"/>
                    <a:gd name="connsiteX3" fmla="*/ 700357 w 768290"/>
                    <a:gd name="connsiteY3" fmla="*/ 188433 h 768290"/>
                    <a:gd name="connsiteX4" fmla="*/ 709253 w 768290"/>
                    <a:gd name="connsiteY4" fmla="*/ 215121 h 768290"/>
                    <a:gd name="connsiteX5" fmla="*/ 671243 w 768290"/>
                    <a:gd name="connsiteY5" fmla="*/ 265262 h 768290"/>
                    <a:gd name="connsiteX6" fmla="*/ 674478 w 768290"/>
                    <a:gd name="connsiteY6" fmla="*/ 293568 h 768290"/>
                    <a:gd name="connsiteX7" fmla="*/ 775569 w 768290"/>
                    <a:gd name="connsiteY7" fmla="*/ 388189 h 768290"/>
                    <a:gd name="connsiteX8" fmla="*/ 706827 w 768290"/>
                    <a:gd name="connsiteY8" fmla="*/ 417303 h 768290"/>
                    <a:gd name="connsiteX9" fmla="*/ 686609 w 768290"/>
                    <a:gd name="connsiteY9" fmla="*/ 463400 h 768290"/>
                    <a:gd name="connsiteX10" fmla="*/ 723002 w 768290"/>
                    <a:gd name="connsiteY10" fmla="*/ 580666 h 768290"/>
                    <a:gd name="connsiteX11" fmla="*/ 635659 w 768290"/>
                    <a:gd name="connsiteY11" fmla="*/ 571770 h 768290"/>
                    <a:gd name="connsiteX12" fmla="*/ 613015 w 768290"/>
                    <a:gd name="connsiteY12" fmla="*/ 587944 h 768290"/>
                    <a:gd name="connsiteX13" fmla="*/ 581474 w 768290"/>
                    <a:gd name="connsiteY13" fmla="*/ 719767 h 768290"/>
                    <a:gd name="connsiteX14" fmla="*/ 511115 w 768290"/>
                    <a:gd name="connsiteY14" fmla="*/ 670434 h 768290"/>
                    <a:gd name="connsiteX15" fmla="*/ 480384 w 768290"/>
                    <a:gd name="connsiteY15" fmla="*/ 673669 h 768290"/>
                    <a:gd name="connsiteX16" fmla="*/ 385762 w 768290"/>
                    <a:gd name="connsiteY16" fmla="*/ 773951 h 768290"/>
                    <a:gd name="connsiteX17" fmla="*/ 350179 w 768290"/>
                    <a:gd name="connsiteY17" fmla="*/ 692270 h 768290"/>
                    <a:gd name="connsiteX18" fmla="*/ 324299 w 768290"/>
                    <a:gd name="connsiteY18" fmla="*/ 680948 h 768290"/>
                    <a:gd name="connsiteX19" fmla="*/ 210269 w 768290"/>
                    <a:gd name="connsiteY19" fmla="*/ 716532 h 768290"/>
                    <a:gd name="connsiteX20" fmla="*/ 192477 w 768290"/>
                    <a:gd name="connsiteY20" fmla="*/ 701975 h 768290"/>
                    <a:gd name="connsiteX21" fmla="*/ 202182 w 768290"/>
                    <a:gd name="connsiteY21" fmla="*/ 637276 h 768290"/>
                    <a:gd name="connsiteX22" fmla="*/ 182772 w 768290"/>
                    <a:gd name="connsiteY22" fmla="*/ 609780 h 768290"/>
                    <a:gd name="connsiteX23" fmla="*/ 50950 w 768290"/>
                    <a:gd name="connsiteY23" fmla="*/ 579048 h 768290"/>
                    <a:gd name="connsiteX24" fmla="*/ 103517 w 768290"/>
                    <a:gd name="connsiteY24" fmla="*/ 508689 h 768290"/>
                    <a:gd name="connsiteX25" fmla="*/ 101091 w 768290"/>
                    <a:gd name="connsiteY25" fmla="*/ 480384 h 768290"/>
                    <a:gd name="connsiteX26" fmla="*/ 0 w 768290"/>
                    <a:gd name="connsiteY26" fmla="*/ 385763 h 768290"/>
                    <a:gd name="connsiteX27" fmla="*/ 73594 w 768290"/>
                    <a:gd name="connsiteY27" fmla="*/ 354222 h 768290"/>
                    <a:gd name="connsiteX28" fmla="*/ 91386 w 768290"/>
                    <a:gd name="connsiteY28" fmla="*/ 315403 h 768290"/>
                    <a:gd name="connsiteX29" fmla="*/ 53376 w 768290"/>
                    <a:gd name="connsiteY29" fmla="*/ 192477 h 768290"/>
                    <a:gd name="connsiteX30" fmla="*/ 140718 w 768290"/>
                    <a:gd name="connsiteY30" fmla="*/ 202182 h 768290"/>
                    <a:gd name="connsiteX31" fmla="*/ 164171 w 768290"/>
                    <a:gd name="connsiteY31" fmla="*/ 184390 h 768290"/>
                    <a:gd name="connsiteX32" fmla="*/ 195712 w 768290"/>
                    <a:gd name="connsiteY32" fmla="*/ 50950 h 768290"/>
                    <a:gd name="connsiteX33" fmla="*/ 257984 w 768290"/>
                    <a:gd name="connsiteY33" fmla="*/ 97856 h 768290"/>
                    <a:gd name="connsiteX34" fmla="*/ 303272 w 768290"/>
                    <a:gd name="connsiteY34" fmla="*/ 93004 h 768290"/>
                    <a:gd name="connsiteX35" fmla="*/ 389806 w 768290"/>
                    <a:gd name="connsiteY35" fmla="*/ 0 h 768290"/>
                    <a:gd name="connsiteX36" fmla="*/ 422155 w 768290"/>
                    <a:gd name="connsiteY36" fmla="*/ 74403 h 768290"/>
                    <a:gd name="connsiteX37" fmla="*/ 457739 w 768290"/>
                    <a:gd name="connsiteY37" fmla="*/ 91386 h 768290"/>
                    <a:gd name="connsiteX38" fmla="*/ 583092 w 768290"/>
                    <a:gd name="connsiteY38" fmla="*/ 51758 h 768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68290" h="768290">
                      <a:moveTo>
                        <a:pt x="583092" y="51758"/>
                      </a:moveTo>
                      <a:cubicBezTo>
                        <a:pt x="579857" y="80064"/>
                        <a:pt x="579048" y="105943"/>
                        <a:pt x="573387" y="131014"/>
                      </a:cubicBezTo>
                      <a:cubicBezTo>
                        <a:pt x="567726" y="153658"/>
                        <a:pt x="576622" y="160937"/>
                        <a:pt x="596031" y="164980"/>
                      </a:cubicBezTo>
                      <a:cubicBezTo>
                        <a:pt x="630807" y="172259"/>
                        <a:pt x="665582" y="183581"/>
                        <a:pt x="700357" y="188433"/>
                      </a:cubicBezTo>
                      <a:cubicBezTo>
                        <a:pt x="727854" y="192477"/>
                        <a:pt x="719766" y="202182"/>
                        <a:pt x="709253" y="215121"/>
                      </a:cubicBezTo>
                      <a:cubicBezTo>
                        <a:pt x="696313" y="232104"/>
                        <a:pt x="684991" y="249896"/>
                        <a:pt x="671243" y="265262"/>
                      </a:cubicBezTo>
                      <a:cubicBezTo>
                        <a:pt x="660729" y="277393"/>
                        <a:pt x="663156" y="283863"/>
                        <a:pt x="674478" y="293568"/>
                      </a:cubicBezTo>
                      <a:cubicBezTo>
                        <a:pt x="707636" y="323491"/>
                        <a:pt x="739985" y="355031"/>
                        <a:pt x="775569" y="388189"/>
                      </a:cubicBezTo>
                      <a:cubicBezTo>
                        <a:pt x="752115" y="398702"/>
                        <a:pt x="730280" y="410833"/>
                        <a:pt x="706827" y="417303"/>
                      </a:cubicBezTo>
                      <a:cubicBezTo>
                        <a:pt x="679330" y="425390"/>
                        <a:pt x="677713" y="439138"/>
                        <a:pt x="686609" y="463400"/>
                      </a:cubicBezTo>
                      <a:cubicBezTo>
                        <a:pt x="700357" y="500602"/>
                        <a:pt x="710062" y="539421"/>
                        <a:pt x="723002" y="580666"/>
                      </a:cubicBezTo>
                      <a:cubicBezTo>
                        <a:pt x="692270" y="577431"/>
                        <a:pt x="663156" y="576622"/>
                        <a:pt x="635659" y="571770"/>
                      </a:cubicBezTo>
                      <a:cubicBezTo>
                        <a:pt x="619484" y="569343"/>
                        <a:pt x="616250" y="572578"/>
                        <a:pt x="613015" y="587944"/>
                      </a:cubicBezTo>
                      <a:cubicBezTo>
                        <a:pt x="604119" y="631615"/>
                        <a:pt x="591988" y="675287"/>
                        <a:pt x="581474" y="719767"/>
                      </a:cubicBezTo>
                      <a:cubicBezTo>
                        <a:pt x="554786" y="707636"/>
                        <a:pt x="533759" y="687417"/>
                        <a:pt x="511115" y="670434"/>
                      </a:cubicBezTo>
                      <a:cubicBezTo>
                        <a:pt x="497367" y="659921"/>
                        <a:pt x="490897" y="661538"/>
                        <a:pt x="480384" y="673669"/>
                      </a:cubicBezTo>
                      <a:cubicBezTo>
                        <a:pt x="449652" y="706827"/>
                        <a:pt x="418112" y="739176"/>
                        <a:pt x="385762" y="773951"/>
                      </a:cubicBezTo>
                      <a:cubicBezTo>
                        <a:pt x="372823" y="744837"/>
                        <a:pt x="359883" y="719767"/>
                        <a:pt x="350179" y="692270"/>
                      </a:cubicBezTo>
                      <a:cubicBezTo>
                        <a:pt x="344517" y="676904"/>
                        <a:pt x="338048" y="676095"/>
                        <a:pt x="324299" y="680948"/>
                      </a:cubicBezTo>
                      <a:cubicBezTo>
                        <a:pt x="286289" y="693887"/>
                        <a:pt x="248279" y="704401"/>
                        <a:pt x="210269" y="716532"/>
                      </a:cubicBezTo>
                      <a:cubicBezTo>
                        <a:pt x="195712" y="720575"/>
                        <a:pt x="190051" y="718149"/>
                        <a:pt x="192477" y="701975"/>
                      </a:cubicBezTo>
                      <a:cubicBezTo>
                        <a:pt x="196521" y="680139"/>
                        <a:pt x="197329" y="658303"/>
                        <a:pt x="202182" y="637276"/>
                      </a:cubicBezTo>
                      <a:cubicBezTo>
                        <a:pt x="206225" y="619484"/>
                        <a:pt x="200564" y="613015"/>
                        <a:pt x="182772" y="609780"/>
                      </a:cubicBezTo>
                      <a:cubicBezTo>
                        <a:pt x="139910" y="601692"/>
                        <a:pt x="97856" y="590370"/>
                        <a:pt x="50950" y="579048"/>
                      </a:cubicBezTo>
                      <a:cubicBezTo>
                        <a:pt x="69550" y="553978"/>
                        <a:pt x="85725" y="530525"/>
                        <a:pt x="103517" y="508689"/>
                      </a:cubicBezTo>
                      <a:cubicBezTo>
                        <a:pt x="112413" y="497367"/>
                        <a:pt x="112413" y="490088"/>
                        <a:pt x="101091" y="480384"/>
                      </a:cubicBezTo>
                      <a:cubicBezTo>
                        <a:pt x="67124" y="449652"/>
                        <a:pt x="33966" y="418112"/>
                        <a:pt x="0" y="385763"/>
                      </a:cubicBezTo>
                      <a:cubicBezTo>
                        <a:pt x="25879" y="374440"/>
                        <a:pt x="48524" y="361501"/>
                        <a:pt x="73594" y="354222"/>
                      </a:cubicBezTo>
                      <a:cubicBezTo>
                        <a:pt x="96238" y="346944"/>
                        <a:pt x="98665" y="336430"/>
                        <a:pt x="91386" y="315403"/>
                      </a:cubicBezTo>
                      <a:cubicBezTo>
                        <a:pt x="77638" y="275776"/>
                        <a:pt x="66316" y="236148"/>
                        <a:pt x="53376" y="192477"/>
                      </a:cubicBezTo>
                      <a:cubicBezTo>
                        <a:pt x="84108" y="195712"/>
                        <a:pt x="112413" y="198947"/>
                        <a:pt x="140718" y="202182"/>
                      </a:cubicBezTo>
                      <a:cubicBezTo>
                        <a:pt x="154467" y="203799"/>
                        <a:pt x="160937" y="200564"/>
                        <a:pt x="164171" y="184390"/>
                      </a:cubicBezTo>
                      <a:cubicBezTo>
                        <a:pt x="173067" y="140718"/>
                        <a:pt x="184390" y="97047"/>
                        <a:pt x="195712" y="50950"/>
                      </a:cubicBezTo>
                      <a:cubicBezTo>
                        <a:pt x="217547" y="67124"/>
                        <a:pt x="239383" y="80064"/>
                        <a:pt x="257984" y="97856"/>
                      </a:cubicBezTo>
                      <a:cubicBezTo>
                        <a:pt x="277393" y="115648"/>
                        <a:pt x="287907" y="109987"/>
                        <a:pt x="303272" y="93004"/>
                      </a:cubicBezTo>
                      <a:cubicBezTo>
                        <a:pt x="329960" y="62272"/>
                        <a:pt x="359074" y="33158"/>
                        <a:pt x="389806" y="0"/>
                      </a:cubicBezTo>
                      <a:cubicBezTo>
                        <a:pt x="401128" y="25879"/>
                        <a:pt x="412450" y="50141"/>
                        <a:pt x="422155" y="74403"/>
                      </a:cubicBezTo>
                      <a:cubicBezTo>
                        <a:pt x="428625" y="92195"/>
                        <a:pt x="437521" y="97856"/>
                        <a:pt x="457739" y="91386"/>
                      </a:cubicBezTo>
                      <a:cubicBezTo>
                        <a:pt x="497367" y="75212"/>
                        <a:pt x="538612" y="64698"/>
                        <a:pt x="583092" y="51758"/>
                      </a:cubicBezTo>
                      <a:close/>
                    </a:path>
                  </a:pathLst>
                </a:custGeom>
                <a:ln/>
              </p:spPr>
              <p:style>
                <a:lnRef idx="1">
                  <a:schemeClr val="accent3"/>
                </a:lnRef>
                <a:fillRef idx="3">
                  <a:schemeClr val="accent3"/>
                </a:fillRef>
                <a:effectRef idx="2">
                  <a:schemeClr val="accent3"/>
                </a:effectRef>
                <a:fontRef idx="minor">
                  <a:schemeClr val="lt1"/>
                </a:fontRef>
              </p:style>
              <p:txBody>
                <a:bodyPr rtlCol="0" anchor="ctr"/>
                <a:lstStyle/>
                <a:p>
                  <a:endParaRPr lang="en-US" sz="1350"/>
                </a:p>
              </p:txBody>
            </p:sp>
            <p:sp>
              <p:nvSpPr>
                <p:cNvPr id="23" name="Freeform: Shape 22">
                  <a:extLst>
                    <a:ext uri="{FF2B5EF4-FFF2-40B4-BE49-F238E27FC236}">
                      <a16:creationId xmlns:a16="http://schemas.microsoft.com/office/drawing/2014/main" id="{F459053A-56E8-47E7-9CF6-68099F6B6E41}"/>
                    </a:ext>
                  </a:extLst>
                </p:cNvPr>
                <p:cNvSpPr/>
                <p:nvPr/>
              </p:nvSpPr>
              <p:spPr>
                <a:xfrm>
                  <a:off x="4418686" y="198118"/>
                  <a:ext cx="460974" cy="460974"/>
                </a:xfrm>
                <a:custGeom>
                  <a:avLst/>
                  <a:gdLst>
                    <a:gd name="connsiteX0" fmla="*/ 229695 w 460974"/>
                    <a:gd name="connsiteY0" fmla="*/ 463421 h 460974"/>
                    <a:gd name="connsiteX1" fmla="*/ 17 w 460974"/>
                    <a:gd name="connsiteY1" fmla="*/ 230507 h 460974"/>
                    <a:gd name="connsiteX2" fmla="*/ 240209 w 460974"/>
                    <a:gd name="connsiteY2" fmla="*/ 20 h 460974"/>
                    <a:gd name="connsiteX3" fmla="*/ 466652 w 460974"/>
                    <a:gd name="connsiteY3" fmla="*/ 235360 h 460974"/>
                    <a:gd name="connsiteX4" fmla="*/ 229695 w 460974"/>
                    <a:gd name="connsiteY4" fmla="*/ 463421 h 4609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0974" h="460974">
                      <a:moveTo>
                        <a:pt x="229695" y="463421"/>
                      </a:moveTo>
                      <a:cubicBezTo>
                        <a:pt x="112430" y="466655"/>
                        <a:pt x="-1601" y="369608"/>
                        <a:pt x="17" y="230507"/>
                      </a:cubicBezTo>
                      <a:cubicBezTo>
                        <a:pt x="1634" y="93833"/>
                        <a:pt x="110004" y="-1597"/>
                        <a:pt x="240209" y="20"/>
                      </a:cubicBezTo>
                      <a:cubicBezTo>
                        <a:pt x="363944" y="2446"/>
                        <a:pt x="469078" y="108390"/>
                        <a:pt x="466652" y="235360"/>
                      </a:cubicBezTo>
                      <a:cubicBezTo>
                        <a:pt x="462608" y="367991"/>
                        <a:pt x="354239" y="469082"/>
                        <a:pt x="229695" y="463421"/>
                      </a:cubicBezTo>
                      <a:close/>
                    </a:path>
                  </a:pathLst>
                </a:custGeom>
                <a:ln/>
              </p:spPr>
              <p:style>
                <a:lnRef idx="1">
                  <a:schemeClr val="accent3"/>
                </a:lnRef>
                <a:fillRef idx="3">
                  <a:schemeClr val="accent3"/>
                </a:fillRef>
                <a:effectRef idx="2">
                  <a:schemeClr val="accent3"/>
                </a:effectRef>
                <a:fontRef idx="minor">
                  <a:schemeClr val="lt1"/>
                </a:fontRef>
              </p:style>
              <p:txBody>
                <a:bodyPr rtlCol="0" anchor="ctr"/>
                <a:lstStyle/>
                <a:p>
                  <a:endParaRPr lang="en-US" sz="1350"/>
                </a:p>
              </p:txBody>
            </p:sp>
          </p:grpSp>
        </p:grpSp>
        <p:sp>
          <p:nvSpPr>
            <p:cNvPr id="37" name="TextBox 36">
              <a:extLst>
                <a:ext uri="{FF2B5EF4-FFF2-40B4-BE49-F238E27FC236}">
                  <a16:creationId xmlns:a16="http://schemas.microsoft.com/office/drawing/2014/main" id="{93F3E97E-A1A3-4B37-8D92-649D5E6B03E2}"/>
                </a:ext>
              </a:extLst>
            </p:cNvPr>
            <p:cNvSpPr txBox="1"/>
            <p:nvPr/>
          </p:nvSpPr>
          <p:spPr>
            <a:xfrm>
              <a:off x="6760052" y="3184668"/>
              <a:ext cx="551820" cy="584775"/>
            </a:xfrm>
            <a:prstGeom prst="rect">
              <a:avLst/>
            </a:prstGeom>
            <a:noFill/>
          </p:spPr>
          <p:txBody>
            <a:bodyPr wrap="square" rIns="0" rtlCol="0">
              <a:spAutoFit/>
            </a:bodyPr>
            <a:lstStyle/>
            <a:p>
              <a:pPr algn="ctr"/>
              <a:r>
                <a:rPr lang="en-US" altLang="ko-KR" sz="3200" b="1" dirty="0">
                  <a:solidFill>
                    <a:schemeClr val="accent2">
                      <a:lumMod val="75000"/>
                    </a:schemeClr>
                  </a:solidFill>
                </a:rPr>
                <a:t>03</a:t>
              </a:r>
              <a:endParaRPr lang="ko-KR" altLang="en-US" sz="3200" b="1" dirty="0">
                <a:solidFill>
                  <a:schemeClr val="accent2">
                    <a:lumMod val="75000"/>
                  </a:schemeClr>
                </a:solidFill>
              </a:endParaRPr>
            </a:p>
          </p:txBody>
        </p:sp>
      </p:gr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87" y="0"/>
            <a:ext cx="3034304" cy="12108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543146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9"/>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8589" y="232013"/>
            <a:ext cx="7658171" cy="1496049"/>
          </a:xfrm>
        </p:spPr>
        <p:txBody>
          <a:bodyPr>
            <a:normAutofit/>
          </a:bodyPr>
          <a:lstStyle/>
          <a:p>
            <a:pPr algn="ctr"/>
            <a:r>
              <a:rPr lang="en-US" sz="2800" b="1" dirty="0" err="1">
                <a:solidFill>
                  <a:schemeClr val="bg2">
                    <a:lumMod val="25000"/>
                  </a:schemeClr>
                </a:solidFill>
                <a:cs typeface="Times New Roman" panose="02020603050405020304" pitchFamily="18" charset="0"/>
              </a:rPr>
              <a:t>NỘI</a:t>
            </a:r>
            <a:r>
              <a:rPr lang="en-US" sz="2800" b="1" dirty="0">
                <a:solidFill>
                  <a:schemeClr val="bg2">
                    <a:lumMod val="25000"/>
                  </a:schemeClr>
                </a:solidFill>
                <a:cs typeface="Times New Roman" panose="02020603050405020304" pitchFamily="18" charset="0"/>
              </a:rPr>
              <a:t> DUNG 1: </a:t>
            </a:r>
            <a:r>
              <a:rPr lang="en-US" sz="2800" b="1" dirty="0" err="1">
                <a:solidFill>
                  <a:schemeClr val="bg2">
                    <a:lumMod val="25000"/>
                  </a:schemeClr>
                </a:solidFill>
                <a:cs typeface="Times New Roman" panose="02020603050405020304" pitchFamily="18" charset="0"/>
              </a:rPr>
              <a:t>THỰC</a:t>
            </a:r>
            <a:r>
              <a:rPr lang="en-US" sz="2800" b="1" dirty="0">
                <a:solidFill>
                  <a:schemeClr val="bg2">
                    <a:lumMod val="25000"/>
                  </a:schemeClr>
                </a:solidFill>
                <a:cs typeface="Times New Roman" panose="02020603050405020304" pitchFamily="18" charset="0"/>
              </a:rPr>
              <a:t> </a:t>
            </a:r>
            <a:r>
              <a:rPr lang="en-US" sz="2800" b="1" dirty="0" err="1">
                <a:solidFill>
                  <a:schemeClr val="bg2">
                    <a:lumMod val="25000"/>
                  </a:schemeClr>
                </a:solidFill>
                <a:cs typeface="Times New Roman" panose="02020603050405020304" pitchFamily="18" charset="0"/>
              </a:rPr>
              <a:t>TRẠNG</a:t>
            </a:r>
            <a:r>
              <a:rPr lang="en-US" sz="2800" b="1" dirty="0">
                <a:solidFill>
                  <a:schemeClr val="bg2">
                    <a:lumMod val="25000"/>
                  </a:schemeClr>
                </a:solidFill>
                <a:cs typeface="Times New Roman" panose="02020603050405020304" pitchFamily="18" charset="0"/>
              </a:rPr>
              <a:t> </a:t>
            </a:r>
            <a:endParaRPr lang="en-US" sz="2800" dirty="0">
              <a:solidFill>
                <a:schemeClr val="bg2">
                  <a:lumMod val="25000"/>
                </a:schemeClr>
              </a:solidFill>
            </a:endParaRPr>
          </a:p>
        </p:txBody>
      </p:sp>
      <p:sp>
        <p:nvSpPr>
          <p:cNvPr id="4" name="Text Placeholder 10">
            <a:extLst>
              <a:ext uri="{FF2B5EF4-FFF2-40B4-BE49-F238E27FC236}">
                <a16:creationId xmlns:a16="http://schemas.microsoft.com/office/drawing/2014/main" id="{AA7A68B5-3A98-4EA6-A764-23DFE2AC0AE7}"/>
              </a:ext>
            </a:extLst>
          </p:cNvPr>
          <p:cNvSpPr txBox="1">
            <a:spLocks/>
          </p:cNvSpPr>
          <p:nvPr/>
        </p:nvSpPr>
        <p:spPr>
          <a:xfrm>
            <a:off x="-4523042" y="5479680"/>
            <a:ext cx="4017790" cy="594049"/>
          </a:xfrm>
          <a:prstGeom prst="rect">
            <a:avLst/>
          </a:prstGeom>
          <a:no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0000"/>
              </a:lnSpc>
              <a:buNone/>
            </a:pPr>
            <a:r>
              <a:rPr lang="en-US" altLang="ko-KR" sz="2800" b="1" dirty="0">
                <a:solidFill>
                  <a:schemeClr val="bg1"/>
                </a:solidFill>
                <a:latin typeface="+mj-lt"/>
                <a:cs typeface="Arial" pitchFamily="34" charset="0"/>
              </a:rPr>
              <a:t>Portfolio Presentation</a:t>
            </a:r>
          </a:p>
        </p:txBody>
      </p:sp>
      <p:sp>
        <p:nvSpPr>
          <p:cNvPr id="23" name="Rounded Rectangle 7">
            <a:extLst>
              <a:ext uri="{FF2B5EF4-FFF2-40B4-BE49-F238E27FC236}">
                <a16:creationId xmlns:a16="http://schemas.microsoft.com/office/drawing/2014/main" id="{D636484B-A9F5-401F-A5F7-7EFE845FEF73}"/>
              </a:ext>
            </a:extLst>
          </p:cNvPr>
          <p:cNvSpPr/>
          <p:nvPr/>
        </p:nvSpPr>
        <p:spPr>
          <a:xfrm>
            <a:off x="597795" y="3040759"/>
            <a:ext cx="382457" cy="335277"/>
          </a:xfrm>
          <a:custGeom>
            <a:avLst/>
            <a:gdLst/>
            <a:ahLst/>
            <a:cxnLst/>
            <a:rect l="l" t="t" r="r" b="b"/>
            <a:pathLst>
              <a:path w="3240006" h="2796091">
                <a:moveTo>
                  <a:pt x="686867" y="612319"/>
                </a:moveTo>
                <a:cubicBezTo>
                  <a:pt x="611281" y="612319"/>
                  <a:pt x="550007" y="673593"/>
                  <a:pt x="550007" y="749179"/>
                </a:cubicBezTo>
                <a:cubicBezTo>
                  <a:pt x="550007" y="824765"/>
                  <a:pt x="611281" y="886039"/>
                  <a:pt x="686867" y="886039"/>
                </a:cubicBezTo>
                <a:cubicBezTo>
                  <a:pt x="762453" y="886039"/>
                  <a:pt x="823727" y="824765"/>
                  <a:pt x="823727" y="749179"/>
                </a:cubicBezTo>
                <a:cubicBezTo>
                  <a:pt x="823727" y="673593"/>
                  <a:pt x="762453" y="612319"/>
                  <a:pt x="686867" y="612319"/>
                </a:cubicBezTo>
                <a:close/>
                <a:moveTo>
                  <a:pt x="1587500" y="281447"/>
                </a:moveTo>
                <a:cubicBezTo>
                  <a:pt x="1432061" y="281447"/>
                  <a:pt x="1306053" y="407455"/>
                  <a:pt x="1306053" y="562894"/>
                </a:cubicBezTo>
                <a:cubicBezTo>
                  <a:pt x="1306053" y="718333"/>
                  <a:pt x="1432061" y="844341"/>
                  <a:pt x="1587500" y="844341"/>
                </a:cubicBezTo>
                <a:cubicBezTo>
                  <a:pt x="1742939" y="844341"/>
                  <a:pt x="1868947" y="718333"/>
                  <a:pt x="1868947" y="562894"/>
                </a:cubicBezTo>
                <a:cubicBezTo>
                  <a:pt x="1868947" y="407455"/>
                  <a:pt x="1742939" y="281447"/>
                  <a:pt x="1587500" y="281447"/>
                </a:cubicBezTo>
                <a:close/>
                <a:moveTo>
                  <a:pt x="1587500" y="0"/>
                </a:moveTo>
                <a:cubicBezTo>
                  <a:pt x="1898378" y="0"/>
                  <a:pt x="2150394" y="252016"/>
                  <a:pt x="2150394" y="562894"/>
                </a:cubicBezTo>
                <a:cubicBezTo>
                  <a:pt x="2150394" y="786167"/>
                  <a:pt x="2020401" y="979078"/>
                  <a:pt x="1831095" y="1068260"/>
                </a:cubicBezTo>
                <a:lnTo>
                  <a:pt x="2215710" y="1068260"/>
                </a:lnTo>
                <a:cubicBezTo>
                  <a:pt x="2374756" y="1068260"/>
                  <a:pt x="2503688" y="1197192"/>
                  <a:pt x="2503688" y="1356238"/>
                </a:cubicBezTo>
                <a:lnTo>
                  <a:pt x="2503688" y="1474975"/>
                </a:lnTo>
                <a:lnTo>
                  <a:pt x="2656086" y="1474975"/>
                </a:lnTo>
                <a:cubicBezTo>
                  <a:pt x="2692420" y="1474975"/>
                  <a:pt x="2722815" y="1500405"/>
                  <a:pt x="2728975" y="1534767"/>
                </a:cubicBezTo>
                <a:lnTo>
                  <a:pt x="3240006" y="1109804"/>
                </a:lnTo>
                <a:lnTo>
                  <a:pt x="3240006" y="2754548"/>
                </a:lnTo>
                <a:lnTo>
                  <a:pt x="2728975" y="2329585"/>
                </a:lnTo>
                <a:cubicBezTo>
                  <a:pt x="2722815" y="2363946"/>
                  <a:pt x="2692420" y="2389375"/>
                  <a:pt x="2656086" y="2389375"/>
                </a:cubicBezTo>
                <a:lnTo>
                  <a:pt x="2503688" y="2389375"/>
                </a:lnTo>
                <a:lnTo>
                  <a:pt x="2503688" y="2508113"/>
                </a:lnTo>
                <a:cubicBezTo>
                  <a:pt x="2503688" y="2667159"/>
                  <a:pt x="2374756" y="2796091"/>
                  <a:pt x="2215710" y="2796091"/>
                </a:cubicBezTo>
                <a:lnTo>
                  <a:pt x="287978" y="2796091"/>
                </a:lnTo>
                <a:cubicBezTo>
                  <a:pt x="128932" y="2796091"/>
                  <a:pt x="0" y="2667159"/>
                  <a:pt x="0" y="2508113"/>
                </a:cubicBezTo>
                <a:lnTo>
                  <a:pt x="0" y="1356238"/>
                </a:lnTo>
                <a:cubicBezTo>
                  <a:pt x="0" y="1197192"/>
                  <a:pt x="128932" y="1068260"/>
                  <a:pt x="287978" y="1068260"/>
                </a:cubicBezTo>
                <a:lnTo>
                  <a:pt x="544513" y="1068260"/>
                </a:lnTo>
                <a:cubicBezTo>
                  <a:pt x="422089" y="1014226"/>
                  <a:pt x="336949" y="891645"/>
                  <a:pt x="336949" y="749179"/>
                </a:cubicBezTo>
                <a:cubicBezTo>
                  <a:pt x="336949" y="555925"/>
                  <a:pt x="493613" y="399261"/>
                  <a:pt x="686867" y="399261"/>
                </a:cubicBezTo>
                <a:cubicBezTo>
                  <a:pt x="880121" y="399261"/>
                  <a:pt x="1036785" y="555925"/>
                  <a:pt x="1036785" y="749179"/>
                </a:cubicBezTo>
                <a:cubicBezTo>
                  <a:pt x="1036785" y="891645"/>
                  <a:pt x="951645" y="1014226"/>
                  <a:pt x="829222" y="1068260"/>
                </a:cubicBezTo>
                <a:lnTo>
                  <a:pt x="1343906" y="1068260"/>
                </a:lnTo>
                <a:cubicBezTo>
                  <a:pt x="1154600" y="979078"/>
                  <a:pt x="1024606" y="786167"/>
                  <a:pt x="1024606" y="562894"/>
                </a:cubicBezTo>
                <a:cubicBezTo>
                  <a:pt x="1024606" y="252016"/>
                  <a:pt x="1276622" y="0"/>
                  <a:pt x="15875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24" name="Chord 15">
            <a:extLst>
              <a:ext uri="{FF2B5EF4-FFF2-40B4-BE49-F238E27FC236}">
                <a16:creationId xmlns:a16="http://schemas.microsoft.com/office/drawing/2014/main" id="{E4F776D8-EDC7-4E89-8374-0954DF9DB0A1}"/>
              </a:ext>
            </a:extLst>
          </p:cNvPr>
          <p:cNvSpPr/>
          <p:nvPr/>
        </p:nvSpPr>
        <p:spPr>
          <a:xfrm>
            <a:off x="705782" y="5333404"/>
            <a:ext cx="176234" cy="390315"/>
          </a:xfrm>
          <a:custGeom>
            <a:avLst/>
            <a:gdLst/>
            <a:ahLst/>
            <a:cxnLst/>
            <a:rect l="l" t="t" r="r" b="b"/>
            <a:pathLst>
              <a:path w="1492970" h="3255081">
                <a:moveTo>
                  <a:pt x="1492970" y="1569688"/>
                </a:moveTo>
                <a:cubicBezTo>
                  <a:pt x="1492970" y="1957118"/>
                  <a:pt x="1197680" y="2277765"/>
                  <a:pt x="816277" y="2310957"/>
                </a:cubicBezTo>
                <a:lnTo>
                  <a:pt x="816277" y="2787043"/>
                </a:lnTo>
                <a:cubicBezTo>
                  <a:pt x="873982" y="2789209"/>
                  <a:pt x="931009" y="2798017"/>
                  <a:pt x="986081" y="2811674"/>
                </a:cubicBezTo>
                <a:cubicBezTo>
                  <a:pt x="1252919" y="2877847"/>
                  <a:pt x="1430830" y="3046369"/>
                  <a:pt x="1433593" y="3235566"/>
                </a:cubicBezTo>
                <a:lnTo>
                  <a:pt x="57488" y="3255081"/>
                </a:lnTo>
                <a:cubicBezTo>
                  <a:pt x="47920" y="3062506"/>
                  <a:pt x="221127" y="2886615"/>
                  <a:pt x="490574" y="2815284"/>
                </a:cubicBezTo>
                <a:cubicBezTo>
                  <a:pt x="549928" y="2799571"/>
                  <a:pt x="611777" y="2789553"/>
                  <a:pt x="674460" y="2787163"/>
                </a:cubicBezTo>
                <a:lnTo>
                  <a:pt x="674460" y="2310809"/>
                </a:lnTo>
                <a:cubicBezTo>
                  <a:pt x="317470" y="2280245"/>
                  <a:pt x="28405" y="1994114"/>
                  <a:pt x="0" y="1627428"/>
                </a:cubicBezTo>
                <a:lnTo>
                  <a:pt x="142201" y="1616413"/>
                </a:lnTo>
                <a:cubicBezTo>
                  <a:pt x="167304" y="1940464"/>
                  <a:pt x="443969" y="2186771"/>
                  <a:pt x="768748" y="2174211"/>
                </a:cubicBezTo>
                <a:cubicBezTo>
                  <a:pt x="1093527" y="2161650"/>
                  <a:pt x="1350342" y="1894710"/>
                  <a:pt x="1350342" y="1569689"/>
                </a:cubicBezTo>
                <a:close/>
                <a:moveTo>
                  <a:pt x="745368" y="0"/>
                </a:moveTo>
                <a:cubicBezTo>
                  <a:pt x="989132" y="0"/>
                  <a:pt x="1186742" y="197610"/>
                  <a:pt x="1186742" y="441374"/>
                </a:cubicBezTo>
                <a:lnTo>
                  <a:pt x="1186742" y="1575353"/>
                </a:lnTo>
                <a:cubicBezTo>
                  <a:pt x="1186742" y="1819117"/>
                  <a:pt x="989132" y="2016727"/>
                  <a:pt x="745368" y="2016727"/>
                </a:cubicBezTo>
                <a:cubicBezTo>
                  <a:pt x="501604" y="2016727"/>
                  <a:pt x="303994" y="1819117"/>
                  <a:pt x="303994" y="1575353"/>
                </a:cubicBezTo>
                <a:lnTo>
                  <a:pt x="303994" y="441374"/>
                </a:lnTo>
                <a:cubicBezTo>
                  <a:pt x="303994" y="197610"/>
                  <a:pt x="501604" y="0"/>
                  <a:pt x="7453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139" name="Group 138"/>
          <p:cNvGrpSpPr/>
          <p:nvPr/>
        </p:nvGrpSpPr>
        <p:grpSpPr>
          <a:xfrm>
            <a:off x="812472" y="3553644"/>
            <a:ext cx="3845253" cy="1174802"/>
            <a:chOff x="812472" y="3553644"/>
            <a:chExt cx="3845253" cy="1174802"/>
          </a:xfrm>
        </p:grpSpPr>
        <p:grpSp>
          <p:nvGrpSpPr>
            <p:cNvPr id="132" name="Group 131"/>
            <p:cNvGrpSpPr/>
            <p:nvPr/>
          </p:nvGrpSpPr>
          <p:grpSpPr>
            <a:xfrm>
              <a:off x="1314450" y="3730220"/>
              <a:ext cx="3343275" cy="998226"/>
              <a:chOff x="1314450" y="3730220"/>
              <a:chExt cx="3343275" cy="998226"/>
            </a:xfrm>
          </p:grpSpPr>
          <p:sp>
            <p:nvSpPr>
              <p:cNvPr id="64" name="Hexagon 63">
                <a:extLst>
                  <a:ext uri="{FF2B5EF4-FFF2-40B4-BE49-F238E27FC236}">
                    <a16:creationId xmlns:a16="http://schemas.microsoft.com/office/drawing/2014/main" id="{7B86F308-33C4-4365-99A8-800E16E791F0}"/>
                  </a:ext>
                </a:extLst>
              </p:cNvPr>
              <p:cNvSpPr/>
              <p:nvPr/>
            </p:nvSpPr>
            <p:spPr>
              <a:xfrm flipH="1">
                <a:off x="3429000" y="3730220"/>
                <a:ext cx="1228725" cy="998226"/>
              </a:xfrm>
              <a:prstGeom prst="hexagon">
                <a:avLst>
                  <a:gd name="adj" fmla="val 28147"/>
                  <a:gd name="vf" fmla="val 11547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69" name="Straight Connector 68">
                <a:extLst>
                  <a:ext uri="{FF2B5EF4-FFF2-40B4-BE49-F238E27FC236}">
                    <a16:creationId xmlns:a16="http://schemas.microsoft.com/office/drawing/2014/main" id="{1A9AC543-515B-4A77-9D57-62E7D862D896}"/>
                  </a:ext>
                </a:extLst>
              </p:cNvPr>
              <p:cNvCxnSpPr>
                <a:cxnSpLocks/>
                <a:stCxn id="64" idx="0"/>
              </p:cNvCxnSpPr>
              <p:nvPr/>
            </p:nvCxnSpPr>
            <p:spPr>
              <a:xfrm flipH="1">
                <a:off x="1314450" y="4229333"/>
                <a:ext cx="2114550" cy="0"/>
              </a:xfrm>
              <a:prstGeom prst="line">
                <a:avLst/>
              </a:prstGeom>
              <a:ln w="19050">
                <a:solidFill>
                  <a:schemeClr val="accent2"/>
                </a:solidFill>
                <a:tailEnd type="oval"/>
              </a:ln>
            </p:spPr>
            <p:style>
              <a:lnRef idx="1">
                <a:schemeClr val="accent1"/>
              </a:lnRef>
              <a:fillRef idx="0">
                <a:schemeClr val="accent1"/>
              </a:fillRef>
              <a:effectRef idx="0">
                <a:schemeClr val="accent1"/>
              </a:effectRef>
              <a:fontRef idx="minor">
                <a:schemeClr val="tx1"/>
              </a:fontRef>
            </p:style>
          </p:cxnSp>
        </p:grpSp>
        <p:sp>
          <p:nvSpPr>
            <p:cNvPr id="77" name="Inhaltsplatzhalter 4">
              <a:extLst>
                <a:ext uri="{FF2B5EF4-FFF2-40B4-BE49-F238E27FC236}">
                  <a16:creationId xmlns:a16="http://schemas.microsoft.com/office/drawing/2014/main" id="{1F409397-D642-45C6-987A-01458EA0800E}"/>
                </a:ext>
              </a:extLst>
            </p:cNvPr>
            <p:cNvSpPr txBox="1">
              <a:spLocks/>
            </p:cNvSpPr>
            <p:nvPr/>
          </p:nvSpPr>
          <p:spPr>
            <a:xfrm>
              <a:off x="812472" y="3553644"/>
              <a:ext cx="2723218" cy="692497"/>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600"/>
                </a:spcAft>
                <a:buNone/>
              </a:pPr>
              <a:r>
                <a:rPr lang="en-US" sz="2000" b="1" dirty="0" err="1">
                  <a:solidFill>
                    <a:srgbClr val="C0590C"/>
                  </a:solidFill>
                </a:rPr>
                <a:t>Giao</a:t>
              </a:r>
              <a:r>
                <a:rPr lang="en-US" sz="2000" b="1" dirty="0">
                  <a:solidFill>
                    <a:srgbClr val="C0590C"/>
                  </a:solidFill>
                </a:rPr>
                <a:t> </a:t>
              </a:r>
              <a:r>
                <a:rPr lang="en-US" sz="2000" b="1" dirty="0" err="1">
                  <a:solidFill>
                    <a:srgbClr val="C0590C"/>
                  </a:solidFill>
                </a:rPr>
                <a:t>tiếp</a:t>
              </a:r>
              <a:r>
                <a:rPr lang="en-US" sz="2000" b="1" dirty="0">
                  <a:solidFill>
                    <a:srgbClr val="C0590C"/>
                  </a:solidFill>
                </a:rPr>
                <a:t>, </a:t>
              </a:r>
              <a:r>
                <a:rPr lang="en-US" sz="2000" b="1" dirty="0" err="1">
                  <a:solidFill>
                    <a:srgbClr val="C0590C"/>
                  </a:solidFill>
                </a:rPr>
                <a:t>ứng</a:t>
              </a:r>
              <a:r>
                <a:rPr lang="en-US" sz="2000" b="1" dirty="0">
                  <a:solidFill>
                    <a:srgbClr val="C0590C"/>
                  </a:solidFill>
                </a:rPr>
                <a:t> </a:t>
              </a:r>
              <a:r>
                <a:rPr lang="en-US" sz="2000" b="1" dirty="0" err="1">
                  <a:solidFill>
                    <a:srgbClr val="C0590C"/>
                  </a:solidFill>
                </a:rPr>
                <a:t>xử</a:t>
              </a:r>
              <a:r>
                <a:rPr lang="en-US" sz="2000" b="1" dirty="0">
                  <a:solidFill>
                    <a:srgbClr val="C0590C"/>
                  </a:solidFill>
                </a:rPr>
                <a:t>  </a:t>
              </a:r>
              <a:r>
                <a:rPr lang="en-US" sz="2000" b="1" dirty="0" err="1">
                  <a:solidFill>
                    <a:srgbClr val="C0590C"/>
                  </a:solidFill>
                </a:rPr>
                <a:t>thiếu</a:t>
              </a:r>
              <a:r>
                <a:rPr lang="en-US" sz="2000" b="1" dirty="0">
                  <a:solidFill>
                    <a:srgbClr val="C0590C"/>
                  </a:solidFill>
                </a:rPr>
                <a:t> </a:t>
              </a:r>
            </a:p>
            <a:p>
              <a:pPr marL="0" indent="0" algn="ctr">
                <a:lnSpc>
                  <a:spcPct val="100000"/>
                </a:lnSpc>
                <a:spcAft>
                  <a:spcPts val="600"/>
                </a:spcAft>
                <a:buNone/>
              </a:pPr>
              <a:r>
                <a:rPr lang="en-US" sz="2000" b="1" dirty="0" err="1">
                  <a:solidFill>
                    <a:srgbClr val="C0590C"/>
                  </a:solidFill>
                </a:rPr>
                <a:t>chuẩn</a:t>
              </a:r>
              <a:r>
                <a:rPr lang="en-US" sz="2000" b="1" dirty="0">
                  <a:solidFill>
                    <a:srgbClr val="C0590C"/>
                  </a:solidFill>
                </a:rPr>
                <a:t> </a:t>
              </a:r>
              <a:r>
                <a:rPr lang="en-US" sz="2000" b="1" dirty="0" err="1">
                  <a:solidFill>
                    <a:srgbClr val="C0590C"/>
                  </a:solidFill>
                </a:rPr>
                <a:t>mực</a:t>
              </a:r>
              <a:endParaRPr lang="en-US" altLang="ko-KR" sz="2000" b="1" dirty="0">
                <a:solidFill>
                  <a:srgbClr val="C0590C"/>
                </a:solidFill>
                <a:cs typeface="Arial" pitchFamily="34" charset="0"/>
              </a:endParaRPr>
            </a:p>
          </p:txBody>
        </p:sp>
      </p:grpSp>
      <p:grpSp>
        <p:nvGrpSpPr>
          <p:cNvPr id="141" name="Group 140"/>
          <p:cNvGrpSpPr/>
          <p:nvPr/>
        </p:nvGrpSpPr>
        <p:grpSpPr>
          <a:xfrm>
            <a:off x="314325" y="4525060"/>
            <a:ext cx="4343400" cy="1198659"/>
            <a:chOff x="314325" y="4525060"/>
            <a:chExt cx="4343400" cy="1198659"/>
          </a:xfrm>
        </p:grpSpPr>
        <p:grpSp>
          <p:nvGrpSpPr>
            <p:cNvPr id="135" name="Group 134"/>
            <p:cNvGrpSpPr/>
            <p:nvPr/>
          </p:nvGrpSpPr>
          <p:grpSpPr>
            <a:xfrm>
              <a:off x="1859461" y="4758920"/>
              <a:ext cx="2798264" cy="964799"/>
              <a:chOff x="1859461" y="4758920"/>
              <a:chExt cx="2798264" cy="964799"/>
            </a:xfrm>
          </p:grpSpPr>
          <p:sp>
            <p:nvSpPr>
              <p:cNvPr id="66" name="Hexagon 65">
                <a:extLst>
                  <a:ext uri="{FF2B5EF4-FFF2-40B4-BE49-F238E27FC236}">
                    <a16:creationId xmlns:a16="http://schemas.microsoft.com/office/drawing/2014/main" id="{C3E6D07C-2666-4077-9DF3-9FDBE4359F8B}"/>
                  </a:ext>
                </a:extLst>
              </p:cNvPr>
              <p:cNvSpPr/>
              <p:nvPr/>
            </p:nvSpPr>
            <p:spPr>
              <a:xfrm flipH="1">
                <a:off x="3429000" y="4758920"/>
                <a:ext cx="1228725" cy="964799"/>
              </a:xfrm>
              <a:prstGeom prst="hexagon">
                <a:avLst>
                  <a:gd name="adj" fmla="val 28147"/>
                  <a:gd name="vf" fmla="val 11547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70" name="Straight Connector 69">
                <a:extLst>
                  <a:ext uri="{FF2B5EF4-FFF2-40B4-BE49-F238E27FC236}">
                    <a16:creationId xmlns:a16="http://schemas.microsoft.com/office/drawing/2014/main" id="{F75A1624-9EB8-405A-8136-1094E8425402}"/>
                  </a:ext>
                </a:extLst>
              </p:cNvPr>
              <p:cNvCxnSpPr>
                <a:cxnSpLocks/>
              </p:cNvCxnSpPr>
              <p:nvPr/>
            </p:nvCxnSpPr>
            <p:spPr>
              <a:xfrm flipH="1" flipV="1">
                <a:off x="1859461" y="5237582"/>
                <a:ext cx="2016445" cy="13761"/>
              </a:xfrm>
              <a:prstGeom prst="line">
                <a:avLst/>
              </a:prstGeom>
              <a:ln w="19050">
                <a:solidFill>
                  <a:schemeClr val="accent3"/>
                </a:solidFill>
                <a:tailEnd type="oval"/>
              </a:ln>
            </p:spPr>
            <p:style>
              <a:lnRef idx="1">
                <a:schemeClr val="accent1"/>
              </a:lnRef>
              <a:fillRef idx="0">
                <a:schemeClr val="accent1"/>
              </a:fillRef>
              <a:effectRef idx="0">
                <a:schemeClr val="accent1"/>
              </a:effectRef>
              <a:fontRef idx="minor">
                <a:schemeClr val="tx1"/>
              </a:fontRef>
            </p:style>
          </p:cxnSp>
        </p:grpSp>
        <p:sp>
          <p:nvSpPr>
            <p:cNvPr id="79" name="Inhaltsplatzhalter 4">
              <a:extLst>
                <a:ext uri="{FF2B5EF4-FFF2-40B4-BE49-F238E27FC236}">
                  <a16:creationId xmlns:a16="http://schemas.microsoft.com/office/drawing/2014/main" id="{EDBD2934-65D7-4CD1-A77B-4CB25ED16E87}"/>
                </a:ext>
              </a:extLst>
            </p:cNvPr>
            <p:cNvSpPr txBox="1">
              <a:spLocks/>
            </p:cNvSpPr>
            <p:nvPr/>
          </p:nvSpPr>
          <p:spPr>
            <a:xfrm>
              <a:off x="314325" y="4525060"/>
              <a:ext cx="3028417" cy="615553"/>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900"/>
                </a:spcAft>
                <a:buNone/>
              </a:pPr>
              <a:r>
                <a:rPr lang="en-US" sz="2000" b="1" dirty="0">
                  <a:solidFill>
                    <a:schemeClr val="accent2">
                      <a:lumMod val="75000"/>
                    </a:schemeClr>
                  </a:solidFill>
                  <a:latin typeface="+mj-lt"/>
                </a:rPr>
                <a:t>Vi </a:t>
              </a:r>
              <a:r>
                <a:rPr lang="en-US" sz="2000" b="1" dirty="0" err="1">
                  <a:solidFill>
                    <a:schemeClr val="accent2">
                      <a:lumMod val="75000"/>
                    </a:schemeClr>
                  </a:solidFill>
                  <a:latin typeface="+mj-lt"/>
                </a:rPr>
                <a:t>phạm</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các</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quy</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định</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của</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Đảng</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và</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pháp</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luật</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Nhà</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nước</a:t>
              </a:r>
              <a:endParaRPr lang="en-US" sz="2000" b="1" dirty="0">
                <a:solidFill>
                  <a:schemeClr val="accent2">
                    <a:lumMod val="75000"/>
                  </a:schemeClr>
                </a:solidFill>
                <a:latin typeface="+mj-lt"/>
              </a:endParaRPr>
            </a:p>
          </p:txBody>
        </p:sp>
      </p:grpSp>
      <p:grpSp>
        <p:nvGrpSpPr>
          <p:cNvPr id="136" name="Group 135"/>
          <p:cNvGrpSpPr/>
          <p:nvPr/>
        </p:nvGrpSpPr>
        <p:grpSpPr>
          <a:xfrm>
            <a:off x="4439527" y="2012622"/>
            <a:ext cx="4036553" cy="1179584"/>
            <a:chOff x="4439527" y="2012622"/>
            <a:chExt cx="4036553" cy="1179584"/>
          </a:xfrm>
        </p:grpSpPr>
        <p:grpSp>
          <p:nvGrpSpPr>
            <p:cNvPr id="129" name="Group 128"/>
            <p:cNvGrpSpPr/>
            <p:nvPr/>
          </p:nvGrpSpPr>
          <p:grpSpPr>
            <a:xfrm>
              <a:off x="4439527" y="2183813"/>
              <a:ext cx="3761122" cy="1008393"/>
              <a:chOff x="4439527" y="2183813"/>
              <a:chExt cx="3761122" cy="1008393"/>
            </a:xfrm>
          </p:grpSpPr>
          <p:sp>
            <p:nvSpPr>
              <p:cNvPr id="63" name="Hexagon 62">
                <a:extLst>
                  <a:ext uri="{FF2B5EF4-FFF2-40B4-BE49-F238E27FC236}">
                    <a16:creationId xmlns:a16="http://schemas.microsoft.com/office/drawing/2014/main" id="{D62B7AD5-1F32-4E68-8136-89DEE35D85E9}"/>
                  </a:ext>
                </a:extLst>
              </p:cNvPr>
              <p:cNvSpPr/>
              <p:nvPr/>
            </p:nvSpPr>
            <p:spPr>
              <a:xfrm flipH="1">
                <a:off x="4439527" y="2183813"/>
                <a:ext cx="1201950" cy="1008393"/>
              </a:xfrm>
              <a:prstGeom prst="hexagon">
                <a:avLst>
                  <a:gd name="adj" fmla="val 28147"/>
                  <a:gd name="vf" fmla="val 11547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71" name="Straight Connector 70">
                <a:extLst>
                  <a:ext uri="{FF2B5EF4-FFF2-40B4-BE49-F238E27FC236}">
                    <a16:creationId xmlns:a16="http://schemas.microsoft.com/office/drawing/2014/main" id="{3FEA7097-546C-454D-86EF-0781F9931DD5}"/>
                  </a:ext>
                </a:extLst>
              </p:cNvPr>
              <p:cNvCxnSpPr>
                <a:cxnSpLocks/>
              </p:cNvCxnSpPr>
              <p:nvPr/>
            </p:nvCxnSpPr>
            <p:spPr>
              <a:xfrm>
                <a:off x="5516163" y="2674508"/>
                <a:ext cx="2684486" cy="5188"/>
              </a:xfrm>
              <a:prstGeom prst="line">
                <a:avLst/>
              </a:prstGeom>
              <a:ln w="19050">
                <a:solidFill>
                  <a:schemeClr val="accent4"/>
                </a:solidFill>
                <a:tailEnd type="oval"/>
              </a:ln>
            </p:spPr>
            <p:style>
              <a:lnRef idx="1">
                <a:schemeClr val="accent1"/>
              </a:lnRef>
              <a:fillRef idx="0">
                <a:schemeClr val="accent1"/>
              </a:fillRef>
              <a:effectRef idx="0">
                <a:schemeClr val="accent1"/>
              </a:effectRef>
              <a:fontRef idx="minor">
                <a:schemeClr val="tx1"/>
              </a:fontRef>
            </p:style>
          </p:cxnSp>
        </p:grpSp>
        <p:sp>
          <p:nvSpPr>
            <p:cNvPr id="81" name="Inhaltsplatzhalter 4">
              <a:extLst>
                <a:ext uri="{FF2B5EF4-FFF2-40B4-BE49-F238E27FC236}">
                  <a16:creationId xmlns:a16="http://schemas.microsoft.com/office/drawing/2014/main" id="{14F44123-578B-4DD9-98F3-F06E482DD22A}"/>
                </a:ext>
              </a:extLst>
            </p:cNvPr>
            <p:cNvSpPr txBox="1">
              <a:spLocks/>
            </p:cNvSpPr>
            <p:nvPr/>
          </p:nvSpPr>
          <p:spPr>
            <a:xfrm>
              <a:off x="5469190" y="2012622"/>
              <a:ext cx="3006890" cy="615553"/>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900"/>
                </a:spcAft>
                <a:buNone/>
              </a:pPr>
              <a:r>
                <a:rPr lang="en-US" sz="2000" b="1" dirty="0">
                  <a:solidFill>
                    <a:srgbClr val="A35F0D"/>
                  </a:solidFill>
                </a:rPr>
                <a:t>Ý </a:t>
              </a:r>
              <a:r>
                <a:rPr lang="en-US" sz="2000" b="1" dirty="0" err="1">
                  <a:solidFill>
                    <a:srgbClr val="A35F0D"/>
                  </a:solidFill>
                </a:rPr>
                <a:t>thức</a:t>
              </a:r>
              <a:r>
                <a:rPr lang="en-US" sz="2000" b="1" dirty="0">
                  <a:solidFill>
                    <a:srgbClr val="A35F0D"/>
                  </a:solidFill>
                </a:rPr>
                <a:t>, </a:t>
              </a:r>
              <a:r>
                <a:rPr lang="en-US" sz="2000" b="1" dirty="0" err="1">
                  <a:solidFill>
                    <a:srgbClr val="A35F0D"/>
                  </a:solidFill>
                </a:rPr>
                <a:t>trách</a:t>
              </a:r>
              <a:r>
                <a:rPr lang="en-US" sz="2000" b="1" dirty="0">
                  <a:solidFill>
                    <a:srgbClr val="A35F0D"/>
                  </a:solidFill>
                </a:rPr>
                <a:t> </a:t>
              </a:r>
              <a:r>
                <a:rPr lang="en-US" sz="2000" b="1" dirty="0" err="1">
                  <a:solidFill>
                    <a:srgbClr val="A35F0D"/>
                  </a:solidFill>
                </a:rPr>
                <a:t>nhiệm</a:t>
              </a:r>
              <a:r>
                <a:rPr lang="en-US" sz="2000" b="1" dirty="0">
                  <a:solidFill>
                    <a:srgbClr val="A35F0D"/>
                  </a:solidFill>
                </a:rPr>
                <a:t> </a:t>
              </a:r>
              <a:r>
                <a:rPr lang="en-US" sz="2000" b="1" dirty="0" err="1">
                  <a:solidFill>
                    <a:srgbClr val="A35F0D"/>
                  </a:solidFill>
                </a:rPr>
                <a:t>chưa</a:t>
              </a:r>
              <a:r>
                <a:rPr lang="en-US" sz="2000" b="1" dirty="0">
                  <a:solidFill>
                    <a:srgbClr val="A35F0D"/>
                  </a:solidFill>
                </a:rPr>
                <a:t> </a:t>
              </a:r>
              <a:r>
                <a:rPr lang="en-US" sz="2000" b="1" dirty="0" err="1">
                  <a:solidFill>
                    <a:srgbClr val="A35F0D"/>
                  </a:solidFill>
                </a:rPr>
                <a:t>cao</a:t>
              </a:r>
              <a:r>
                <a:rPr lang="en-US" sz="2000" b="1" dirty="0">
                  <a:solidFill>
                    <a:srgbClr val="A35F0D"/>
                  </a:solidFill>
                </a:rPr>
                <a:t>, </a:t>
              </a:r>
              <a:r>
                <a:rPr lang="en-US" sz="2000" b="1" dirty="0" err="1">
                  <a:solidFill>
                    <a:srgbClr val="A35F0D"/>
                  </a:solidFill>
                </a:rPr>
                <a:t>đạo</a:t>
              </a:r>
              <a:r>
                <a:rPr lang="en-US" sz="2000" b="1" dirty="0">
                  <a:solidFill>
                    <a:srgbClr val="A35F0D"/>
                  </a:solidFill>
                </a:rPr>
                <a:t> </a:t>
              </a:r>
              <a:r>
                <a:rPr lang="en-US" sz="2000" b="1" dirty="0" err="1">
                  <a:solidFill>
                    <a:srgbClr val="A35F0D"/>
                  </a:solidFill>
                </a:rPr>
                <a:t>đức</a:t>
              </a:r>
              <a:r>
                <a:rPr lang="en-US" sz="2000" b="1" dirty="0">
                  <a:solidFill>
                    <a:srgbClr val="A35F0D"/>
                  </a:solidFill>
                </a:rPr>
                <a:t> </a:t>
              </a:r>
              <a:r>
                <a:rPr lang="en-US" sz="2000" b="1" dirty="0" err="1">
                  <a:solidFill>
                    <a:srgbClr val="A35F0D"/>
                  </a:solidFill>
                </a:rPr>
                <a:t>công</a:t>
              </a:r>
              <a:r>
                <a:rPr lang="en-US" sz="2000" b="1" dirty="0">
                  <a:solidFill>
                    <a:srgbClr val="A35F0D"/>
                  </a:solidFill>
                </a:rPr>
                <a:t> </a:t>
              </a:r>
              <a:r>
                <a:rPr lang="en-US" sz="2000" b="1" dirty="0" err="1">
                  <a:solidFill>
                    <a:srgbClr val="A35F0D"/>
                  </a:solidFill>
                </a:rPr>
                <a:t>vụ</a:t>
              </a:r>
              <a:r>
                <a:rPr lang="en-US" sz="2000" b="1" dirty="0">
                  <a:solidFill>
                    <a:srgbClr val="A35F0D"/>
                  </a:solidFill>
                </a:rPr>
                <a:t> </a:t>
              </a:r>
              <a:r>
                <a:rPr lang="en-US" sz="2000" b="1" dirty="0" err="1">
                  <a:solidFill>
                    <a:srgbClr val="A35F0D"/>
                  </a:solidFill>
                </a:rPr>
                <a:t>chưa</a:t>
              </a:r>
              <a:r>
                <a:rPr lang="en-US" sz="2000" b="1" dirty="0">
                  <a:solidFill>
                    <a:srgbClr val="A35F0D"/>
                  </a:solidFill>
                </a:rPr>
                <a:t> </a:t>
              </a:r>
              <a:r>
                <a:rPr lang="en-US" sz="2000" b="1" dirty="0" err="1">
                  <a:solidFill>
                    <a:srgbClr val="A35F0D"/>
                  </a:solidFill>
                </a:rPr>
                <a:t>tốt</a:t>
              </a:r>
              <a:endParaRPr lang="en-US" sz="1100" dirty="0">
                <a:solidFill>
                  <a:schemeClr val="bg1">
                    <a:lumMod val="65000"/>
                  </a:schemeClr>
                </a:solidFill>
                <a:latin typeface="+mj-lt"/>
              </a:endParaRPr>
            </a:p>
          </p:txBody>
        </p:sp>
      </p:grpSp>
      <p:grpSp>
        <p:nvGrpSpPr>
          <p:cNvPr id="138" name="Group 137"/>
          <p:cNvGrpSpPr/>
          <p:nvPr/>
        </p:nvGrpSpPr>
        <p:grpSpPr>
          <a:xfrm>
            <a:off x="4425907" y="3094747"/>
            <a:ext cx="3988145" cy="1126166"/>
            <a:chOff x="4409071" y="3094747"/>
            <a:chExt cx="3988145" cy="1126166"/>
          </a:xfrm>
        </p:grpSpPr>
        <p:grpSp>
          <p:nvGrpSpPr>
            <p:cNvPr id="131" name="Group 130"/>
            <p:cNvGrpSpPr/>
            <p:nvPr/>
          </p:nvGrpSpPr>
          <p:grpSpPr>
            <a:xfrm>
              <a:off x="4409071" y="3224545"/>
              <a:ext cx="3201404" cy="996368"/>
              <a:chOff x="4409071" y="3224545"/>
              <a:chExt cx="3201404" cy="996368"/>
            </a:xfrm>
          </p:grpSpPr>
          <p:sp>
            <p:nvSpPr>
              <p:cNvPr id="62" name="Hexagon 61">
                <a:extLst>
                  <a:ext uri="{FF2B5EF4-FFF2-40B4-BE49-F238E27FC236}">
                    <a16:creationId xmlns:a16="http://schemas.microsoft.com/office/drawing/2014/main" id="{409ED016-C43B-4F10-8A11-B8BB748BD4D6}"/>
                  </a:ext>
                </a:extLst>
              </p:cNvPr>
              <p:cNvSpPr/>
              <p:nvPr/>
            </p:nvSpPr>
            <p:spPr>
              <a:xfrm flipH="1">
                <a:off x="4409071" y="3224545"/>
                <a:ext cx="1215570" cy="996368"/>
              </a:xfrm>
              <a:prstGeom prst="hexagon">
                <a:avLst>
                  <a:gd name="adj" fmla="val 28147"/>
                  <a:gd name="vf" fmla="val 11547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72" name="Straight Connector 71">
                <a:extLst>
                  <a:ext uri="{FF2B5EF4-FFF2-40B4-BE49-F238E27FC236}">
                    <a16:creationId xmlns:a16="http://schemas.microsoft.com/office/drawing/2014/main" id="{7F71861D-BBF6-402A-9761-965438A292BC}"/>
                  </a:ext>
                </a:extLst>
              </p:cNvPr>
              <p:cNvCxnSpPr>
                <a:cxnSpLocks/>
              </p:cNvCxnSpPr>
              <p:nvPr/>
            </p:nvCxnSpPr>
            <p:spPr>
              <a:xfrm>
                <a:off x="5516163" y="3721125"/>
                <a:ext cx="2094312" cy="9095"/>
              </a:xfrm>
              <a:prstGeom prst="line">
                <a:avLst/>
              </a:prstGeom>
              <a:ln w="19050">
                <a:solidFill>
                  <a:schemeClr val="accent5"/>
                </a:solidFill>
                <a:tailEnd type="oval"/>
              </a:ln>
            </p:spPr>
            <p:style>
              <a:lnRef idx="1">
                <a:schemeClr val="accent1"/>
              </a:lnRef>
              <a:fillRef idx="0">
                <a:schemeClr val="accent1"/>
              </a:fillRef>
              <a:effectRef idx="0">
                <a:schemeClr val="accent1"/>
              </a:effectRef>
              <a:fontRef idx="minor">
                <a:schemeClr val="tx1"/>
              </a:fontRef>
            </p:style>
          </p:cxnSp>
        </p:grpSp>
        <p:sp>
          <p:nvSpPr>
            <p:cNvPr id="83" name="Inhaltsplatzhalter 4">
              <a:extLst>
                <a:ext uri="{FF2B5EF4-FFF2-40B4-BE49-F238E27FC236}">
                  <a16:creationId xmlns:a16="http://schemas.microsoft.com/office/drawing/2014/main" id="{82436C41-27D2-400B-996D-F1EA344723DD}"/>
                </a:ext>
              </a:extLst>
            </p:cNvPr>
            <p:cNvSpPr txBox="1">
              <a:spLocks/>
            </p:cNvSpPr>
            <p:nvPr/>
          </p:nvSpPr>
          <p:spPr>
            <a:xfrm>
              <a:off x="5668252" y="3094747"/>
              <a:ext cx="2728964" cy="553998"/>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b="1" dirty="0" err="1">
                  <a:solidFill>
                    <a:srgbClr val="7C763C"/>
                  </a:solidFill>
                </a:rPr>
                <a:t>Làm</a:t>
              </a:r>
              <a:r>
                <a:rPr lang="en-US" sz="2000" b="1" dirty="0">
                  <a:solidFill>
                    <a:srgbClr val="7C763C"/>
                  </a:solidFill>
                </a:rPr>
                <a:t> </a:t>
              </a:r>
              <a:r>
                <a:rPr lang="en-US" sz="2000" b="1" dirty="0" err="1">
                  <a:solidFill>
                    <a:srgbClr val="7C763C"/>
                  </a:solidFill>
                </a:rPr>
                <a:t>việc</a:t>
              </a:r>
              <a:r>
                <a:rPr lang="en-US" sz="2000" b="1" dirty="0">
                  <a:solidFill>
                    <a:srgbClr val="7C763C"/>
                  </a:solidFill>
                </a:rPr>
                <a:t> </a:t>
              </a:r>
              <a:r>
                <a:rPr lang="en-US" sz="2000" b="1" dirty="0" err="1">
                  <a:solidFill>
                    <a:srgbClr val="7C763C"/>
                  </a:solidFill>
                </a:rPr>
                <a:t>hình</a:t>
              </a:r>
              <a:r>
                <a:rPr lang="en-US" sz="2000" b="1" dirty="0">
                  <a:solidFill>
                    <a:srgbClr val="7C763C"/>
                  </a:solidFill>
                </a:rPr>
                <a:t> </a:t>
              </a:r>
              <a:r>
                <a:rPr lang="en-US" sz="2000" b="1" dirty="0" err="1">
                  <a:solidFill>
                    <a:srgbClr val="7C763C"/>
                  </a:solidFill>
                </a:rPr>
                <a:t>thức</a:t>
              </a:r>
              <a:r>
                <a:rPr lang="en-US" sz="2000" b="1" dirty="0">
                  <a:solidFill>
                    <a:srgbClr val="7C763C"/>
                  </a:solidFill>
                </a:rPr>
                <a:t>, </a:t>
              </a:r>
              <a:r>
                <a:rPr lang="en-US" sz="2000" b="1" dirty="0" err="1">
                  <a:solidFill>
                    <a:srgbClr val="7C763C"/>
                  </a:solidFill>
                </a:rPr>
                <a:t>đối</a:t>
              </a:r>
              <a:r>
                <a:rPr lang="en-US" sz="2000" b="1" dirty="0">
                  <a:solidFill>
                    <a:srgbClr val="7C763C"/>
                  </a:solidFill>
                </a:rPr>
                <a:t> </a:t>
              </a:r>
              <a:r>
                <a:rPr lang="en-US" sz="2000" b="1" dirty="0" err="1">
                  <a:solidFill>
                    <a:srgbClr val="7C763C"/>
                  </a:solidFill>
                </a:rPr>
                <a:t>phó</a:t>
              </a:r>
              <a:r>
                <a:rPr lang="en-US" sz="2000" b="1" dirty="0">
                  <a:solidFill>
                    <a:srgbClr val="7C763C"/>
                  </a:solidFill>
                </a:rPr>
                <a:t>, né </a:t>
              </a:r>
              <a:r>
                <a:rPr lang="en-US" sz="2000" b="1" dirty="0" err="1">
                  <a:solidFill>
                    <a:srgbClr val="7C763C"/>
                  </a:solidFill>
                </a:rPr>
                <a:t>tránh</a:t>
              </a:r>
              <a:r>
                <a:rPr lang="en-US" sz="2000" b="1" dirty="0">
                  <a:solidFill>
                    <a:srgbClr val="7C763C"/>
                  </a:solidFill>
                </a:rPr>
                <a:t> </a:t>
              </a:r>
              <a:r>
                <a:rPr lang="en-US" sz="2000" b="1" dirty="0" err="1">
                  <a:solidFill>
                    <a:srgbClr val="7C763C"/>
                  </a:solidFill>
                </a:rPr>
                <a:t>trách</a:t>
              </a:r>
              <a:r>
                <a:rPr lang="en-US" sz="2000" b="1" dirty="0">
                  <a:solidFill>
                    <a:srgbClr val="7C763C"/>
                  </a:solidFill>
                </a:rPr>
                <a:t> </a:t>
              </a:r>
              <a:r>
                <a:rPr lang="en-US" sz="2000" b="1" dirty="0" err="1">
                  <a:solidFill>
                    <a:srgbClr val="7C763C"/>
                  </a:solidFill>
                </a:rPr>
                <a:t>nhiệm</a:t>
              </a:r>
              <a:endParaRPr lang="en-US" altLang="ko-KR" sz="1200" b="1" dirty="0">
                <a:solidFill>
                  <a:srgbClr val="7C763C"/>
                </a:solidFill>
                <a:cs typeface="Arial" pitchFamily="34" charset="0"/>
              </a:endParaRPr>
            </a:p>
          </p:txBody>
        </p:sp>
      </p:grpSp>
      <p:grpSp>
        <p:nvGrpSpPr>
          <p:cNvPr id="140" name="Group 139"/>
          <p:cNvGrpSpPr/>
          <p:nvPr/>
        </p:nvGrpSpPr>
        <p:grpSpPr>
          <a:xfrm>
            <a:off x="4405408" y="3974657"/>
            <a:ext cx="4536044" cy="1262925"/>
            <a:chOff x="4386163" y="3974657"/>
            <a:chExt cx="4123249" cy="1262925"/>
          </a:xfrm>
        </p:grpSpPr>
        <p:grpSp>
          <p:nvGrpSpPr>
            <p:cNvPr id="134" name="Group 133"/>
            <p:cNvGrpSpPr/>
            <p:nvPr/>
          </p:nvGrpSpPr>
          <p:grpSpPr>
            <a:xfrm>
              <a:off x="4386163" y="4253245"/>
              <a:ext cx="2481392" cy="984337"/>
              <a:chOff x="4386163" y="4253245"/>
              <a:chExt cx="2481392" cy="984337"/>
            </a:xfrm>
          </p:grpSpPr>
          <p:sp>
            <p:nvSpPr>
              <p:cNvPr id="67" name="Hexagon 66">
                <a:extLst>
                  <a:ext uri="{FF2B5EF4-FFF2-40B4-BE49-F238E27FC236}">
                    <a16:creationId xmlns:a16="http://schemas.microsoft.com/office/drawing/2014/main" id="{42DFC129-5776-4C4B-A2B0-B89AF2C5B08E}"/>
                  </a:ext>
                </a:extLst>
              </p:cNvPr>
              <p:cNvSpPr/>
              <p:nvPr/>
            </p:nvSpPr>
            <p:spPr>
              <a:xfrm flipH="1">
                <a:off x="4409071" y="4253245"/>
                <a:ext cx="1185114" cy="984337"/>
              </a:xfrm>
              <a:prstGeom prst="hexagon">
                <a:avLst>
                  <a:gd name="adj" fmla="val 28147"/>
                  <a:gd name="vf" fmla="val 11547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73" name="Straight Connector 72">
                <a:extLst>
                  <a:ext uri="{FF2B5EF4-FFF2-40B4-BE49-F238E27FC236}">
                    <a16:creationId xmlns:a16="http://schemas.microsoft.com/office/drawing/2014/main" id="{8DCFDFBB-80C2-4FEF-8F7F-AA032918B270}"/>
                  </a:ext>
                </a:extLst>
              </p:cNvPr>
              <p:cNvCxnSpPr>
                <a:cxnSpLocks/>
                <a:stCxn id="66" idx="4"/>
              </p:cNvCxnSpPr>
              <p:nvPr/>
            </p:nvCxnSpPr>
            <p:spPr>
              <a:xfrm>
                <a:off x="4386163" y="4758920"/>
                <a:ext cx="2481392" cy="22606"/>
              </a:xfrm>
              <a:prstGeom prst="line">
                <a:avLst/>
              </a:prstGeom>
              <a:ln w="19050">
                <a:solidFill>
                  <a:schemeClr val="accent6"/>
                </a:solidFill>
                <a:tailEnd type="oval"/>
              </a:ln>
            </p:spPr>
            <p:style>
              <a:lnRef idx="1">
                <a:schemeClr val="accent1"/>
              </a:lnRef>
              <a:fillRef idx="0">
                <a:schemeClr val="accent1"/>
              </a:fillRef>
              <a:effectRef idx="0">
                <a:schemeClr val="accent1"/>
              </a:effectRef>
              <a:fontRef idx="minor">
                <a:schemeClr val="tx1"/>
              </a:fontRef>
            </p:style>
          </p:cxnSp>
        </p:grpSp>
        <p:sp>
          <p:nvSpPr>
            <p:cNvPr id="85" name="Inhaltsplatzhalter 4">
              <a:extLst>
                <a:ext uri="{FF2B5EF4-FFF2-40B4-BE49-F238E27FC236}">
                  <a16:creationId xmlns:a16="http://schemas.microsoft.com/office/drawing/2014/main" id="{CD1E5289-2731-4334-92B0-B14129DE2BB6}"/>
                </a:ext>
              </a:extLst>
            </p:cNvPr>
            <p:cNvSpPr txBox="1">
              <a:spLocks/>
            </p:cNvSpPr>
            <p:nvPr/>
          </p:nvSpPr>
          <p:spPr>
            <a:xfrm>
              <a:off x="5501352" y="3974657"/>
              <a:ext cx="3008060" cy="923330"/>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900"/>
                </a:spcAft>
                <a:buNone/>
              </a:pPr>
              <a:r>
                <a:rPr lang="en-US" sz="2000" b="1" dirty="0" err="1">
                  <a:solidFill>
                    <a:schemeClr val="tx2">
                      <a:lumMod val="75000"/>
                    </a:schemeClr>
                  </a:solidFill>
                  <a:latin typeface="+mj-lt"/>
                </a:rPr>
                <a:t>Lợi</a:t>
              </a:r>
              <a:r>
                <a:rPr lang="en-US" sz="2000" b="1" dirty="0">
                  <a:solidFill>
                    <a:schemeClr val="tx2">
                      <a:lumMod val="75000"/>
                    </a:schemeClr>
                  </a:solidFill>
                  <a:latin typeface="+mj-lt"/>
                </a:rPr>
                <a:t> </a:t>
              </a:r>
              <a:r>
                <a:rPr lang="en-US" sz="2000" b="1" dirty="0" err="1">
                  <a:solidFill>
                    <a:schemeClr val="tx2">
                      <a:lumMod val="75000"/>
                    </a:schemeClr>
                  </a:solidFill>
                  <a:latin typeface="+mj-lt"/>
                </a:rPr>
                <a:t>dụng</a:t>
              </a:r>
              <a:r>
                <a:rPr lang="en-US" sz="2000" b="1" dirty="0">
                  <a:solidFill>
                    <a:schemeClr val="tx2">
                      <a:lumMod val="75000"/>
                    </a:schemeClr>
                  </a:solidFill>
                  <a:latin typeface="+mj-lt"/>
                </a:rPr>
                <a:t> </a:t>
              </a:r>
              <a:r>
                <a:rPr lang="en-US" sz="2000" b="1" dirty="0" err="1">
                  <a:solidFill>
                    <a:schemeClr val="tx2">
                      <a:lumMod val="75000"/>
                    </a:schemeClr>
                  </a:solidFill>
                  <a:latin typeface="+mj-lt"/>
                </a:rPr>
                <a:t>việc</a:t>
              </a:r>
              <a:r>
                <a:rPr lang="en-US" sz="2000" b="1" dirty="0">
                  <a:solidFill>
                    <a:schemeClr val="tx2">
                      <a:lumMod val="75000"/>
                    </a:schemeClr>
                  </a:solidFill>
                  <a:latin typeface="+mj-lt"/>
                </a:rPr>
                <a:t> </a:t>
              </a:r>
              <a:r>
                <a:rPr lang="en-US" sz="2000" b="1" dirty="0" err="1">
                  <a:solidFill>
                    <a:schemeClr val="tx2">
                      <a:lumMod val="75000"/>
                    </a:schemeClr>
                  </a:solidFill>
                  <a:latin typeface="+mj-lt"/>
                </a:rPr>
                <a:t>thực</a:t>
              </a:r>
              <a:r>
                <a:rPr lang="en-US" sz="2000" b="1" dirty="0">
                  <a:solidFill>
                    <a:schemeClr val="tx2">
                      <a:lumMod val="75000"/>
                    </a:schemeClr>
                  </a:solidFill>
                  <a:latin typeface="+mj-lt"/>
                </a:rPr>
                <a:t> </a:t>
              </a:r>
              <a:r>
                <a:rPr lang="en-US" sz="2000" b="1" dirty="0" err="1">
                  <a:solidFill>
                    <a:schemeClr val="tx2">
                      <a:lumMod val="75000"/>
                    </a:schemeClr>
                  </a:solidFill>
                  <a:latin typeface="+mj-lt"/>
                </a:rPr>
                <a:t>thi</a:t>
              </a:r>
              <a:r>
                <a:rPr lang="en-US" sz="2000" b="1" dirty="0">
                  <a:solidFill>
                    <a:schemeClr val="tx2">
                      <a:lumMod val="75000"/>
                    </a:schemeClr>
                  </a:solidFill>
                  <a:latin typeface="+mj-lt"/>
                </a:rPr>
                <a:t> </a:t>
              </a:r>
              <a:r>
                <a:rPr lang="en-US" sz="2000" b="1" dirty="0" err="1">
                  <a:solidFill>
                    <a:schemeClr val="tx2">
                      <a:lumMod val="75000"/>
                    </a:schemeClr>
                  </a:solidFill>
                  <a:latin typeface="+mj-lt"/>
                </a:rPr>
                <a:t>nhiệm</a:t>
              </a:r>
              <a:r>
                <a:rPr lang="en-US" sz="2000" b="1" dirty="0">
                  <a:solidFill>
                    <a:schemeClr val="tx2">
                      <a:lumMod val="75000"/>
                    </a:schemeClr>
                  </a:solidFill>
                  <a:latin typeface="+mj-lt"/>
                </a:rPr>
                <a:t> </a:t>
              </a:r>
              <a:r>
                <a:rPr lang="en-US" sz="2000" b="1" dirty="0" err="1">
                  <a:solidFill>
                    <a:schemeClr val="tx2">
                      <a:lumMod val="75000"/>
                    </a:schemeClr>
                  </a:solidFill>
                  <a:latin typeface="+mj-lt"/>
                </a:rPr>
                <a:t>vụ</a:t>
              </a:r>
              <a:r>
                <a:rPr lang="en-US" sz="2000" b="1" dirty="0">
                  <a:solidFill>
                    <a:schemeClr val="tx2">
                      <a:lumMod val="75000"/>
                    </a:schemeClr>
                  </a:solidFill>
                  <a:latin typeface="+mj-lt"/>
                </a:rPr>
                <a:t> </a:t>
              </a:r>
              <a:r>
                <a:rPr lang="en-US" sz="2000" b="1" dirty="0" err="1">
                  <a:solidFill>
                    <a:schemeClr val="tx2">
                      <a:lumMod val="75000"/>
                    </a:schemeClr>
                  </a:solidFill>
                  <a:latin typeface="+mj-lt"/>
                </a:rPr>
                <a:t>gây</a:t>
              </a:r>
              <a:r>
                <a:rPr lang="en-US" sz="2000" b="1" dirty="0">
                  <a:solidFill>
                    <a:schemeClr val="tx2">
                      <a:lumMod val="75000"/>
                    </a:schemeClr>
                  </a:solidFill>
                  <a:latin typeface="+mj-lt"/>
                </a:rPr>
                <a:t> </a:t>
              </a:r>
              <a:r>
                <a:rPr lang="en-US" sz="2000" b="1" dirty="0" err="1">
                  <a:solidFill>
                    <a:schemeClr val="tx2">
                      <a:lumMod val="75000"/>
                    </a:schemeClr>
                  </a:solidFill>
                  <a:latin typeface="+mj-lt"/>
                </a:rPr>
                <a:t>phiền</a:t>
              </a:r>
              <a:r>
                <a:rPr lang="en-US" sz="2000" b="1" dirty="0">
                  <a:solidFill>
                    <a:schemeClr val="tx2">
                      <a:lumMod val="75000"/>
                    </a:schemeClr>
                  </a:solidFill>
                  <a:latin typeface="+mj-lt"/>
                </a:rPr>
                <a:t> </a:t>
              </a:r>
              <a:r>
                <a:rPr lang="en-US" sz="2000" b="1" dirty="0" err="1">
                  <a:solidFill>
                    <a:schemeClr val="tx2">
                      <a:lumMod val="75000"/>
                    </a:schemeClr>
                  </a:solidFill>
                  <a:latin typeface="+mj-lt"/>
                </a:rPr>
                <a:t>hà</a:t>
              </a:r>
              <a:r>
                <a:rPr lang="en-US" sz="2000" b="1" dirty="0">
                  <a:solidFill>
                    <a:schemeClr val="tx2">
                      <a:lumMod val="75000"/>
                    </a:schemeClr>
                  </a:solidFill>
                  <a:latin typeface="+mj-lt"/>
                </a:rPr>
                <a:t> </a:t>
              </a:r>
              <a:r>
                <a:rPr lang="en-US" sz="2000" b="1" dirty="0" err="1">
                  <a:solidFill>
                    <a:schemeClr val="tx2">
                      <a:lumMod val="75000"/>
                    </a:schemeClr>
                  </a:solidFill>
                  <a:latin typeface="+mj-lt"/>
                </a:rPr>
                <a:t>cho</a:t>
              </a:r>
              <a:r>
                <a:rPr lang="en-US" sz="2000" b="1" dirty="0">
                  <a:solidFill>
                    <a:schemeClr val="tx2">
                      <a:lumMod val="75000"/>
                    </a:schemeClr>
                  </a:solidFill>
                  <a:latin typeface="+mj-lt"/>
                </a:rPr>
                <a:t> </a:t>
              </a:r>
              <a:r>
                <a:rPr lang="en-US" sz="2000" b="1" dirty="0" err="1">
                  <a:solidFill>
                    <a:schemeClr val="tx2">
                      <a:lumMod val="75000"/>
                    </a:schemeClr>
                  </a:solidFill>
                  <a:latin typeface="+mj-lt"/>
                </a:rPr>
                <a:t>người</a:t>
              </a:r>
              <a:r>
                <a:rPr lang="en-US" sz="2000" b="1" dirty="0">
                  <a:solidFill>
                    <a:schemeClr val="tx2">
                      <a:lumMod val="75000"/>
                    </a:schemeClr>
                  </a:solidFill>
                  <a:latin typeface="+mj-lt"/>
                </a:rPr>
                <a:t> </a:t>
              </a:r>
              <a:r>
                <a:rPr lang="en-US" sz="2000" b="1" dirty="0" err="1">
                  <a:solidFill>
                    <a:schemeClr val="tx2">
                      <a:lumMod val="75000"/>
                    </a:schemeClr>
                  </a:solidFill>
                  <a:latin typeface="+mj-lt"/>
                </a:rPr>
                <a:t>dân</a:t>
              </a:r>
              <a:endParaRPr lang="en-US" sz="1100" dirty="0">
                <a:solidFill>
                  <a:schemeClr val="tx2">
                    <a:lumMod val="75000"/>
                  </a:schemeClr>
                </a:solidFill>
                <a:latin typeface="+mj-lt"/>
              </a:endParaRPr>
            </a:p>
          </p:txBody>
        </p:sp>
      </p:grpSp>
      <p:sp>
        <p:nvSpPr>
          <p:cNvPr id="86" name="TextBox 85">
            <a:extLst>
              <a:ext uri="{FF2B5EF4-FFF2-40B4-BE49-F238E27FC236}">
                <a16:creationId xmlns:a16="http://schemas.microsoft.com/office/drawing/2014/main" id="{3DB287BD-C43A-44EC-8638-CA515593565C}"/>
              </a:ext>
            </a:extLst>
          </p:cNvPr>
          <p:cNvSpPr txBox="1"/>
          <p:nvPr/>
        </p:nvSpPr>
        <p:spPr>
          <a:xfrm>
            <a:off x="4652213" y="2252746"/>
            <a:ext cx="369086" cy="342042"/>
          </a:xfrm>
          <a:prstGeom prst="rect">
            <a:avLst/>
          </a:prstGeom>
          <a:noFill/>
        </p:spPr>
        <p:txBody>
          <a:bodyPr wrap="square" lIns="0" tIns="0" rIns="0" bIns="0" rtlCol="0" anchor="ctr" anchorCtr="0">
            <a:noAutofit/>
          </a:bodyPr>
          <a:lstStyle/>
          <a:p>
            <a:pPr algn="ctr" defTabSz="914355">
              <a:spcBef>
                <a:spcPct val="20000"/>
              </a:spcBef>
              <a:defRPr/>
            </a:pPr>
            <a:r>
              <a:rPr lang="en-US" b="1" dirty="0">
                <a:solidFill>
                  <a:schemeClr val="bg1"/>
                </a:solidFill>
              </a:rPr>
              <a:t>01</a:t>
            </a:r>
          </a:p>
        </p:txBody>
      </p:sp>
      <p:sp>
        <p:nvSpPr>
          <p:cNvPr id="87" name="TextBox 86">
            <a:extLst>
              <a:ext uri="{FF2B5EF4-FFF2-40B4-BE49-F238E27FC236}">
                <a16:creationId xmlns:a16="http://schemas.microsoft.com/office/drawing/2014/main" id="{04169A6A-795A-4272-ABB4-3A2CB6F566B7}"/>
              </a:ext>
            </a:extLst>
          </p:cNvPr>
          <p:cNvSpPr txBox="1"/>
          <p:nvPr/>
        </p:nvSpPr>
        <p:spPr>
          <a:xfrm>
            <a:off x="4652213" y="3284528"/>
            <a:ext cx="369086" cy="342042"/>
          </a:xfrm>
          <a:prstGeom prst="rect">
            <a:avLst/>
          </a:prstGeom>
          <a:noFill/>
        </p:spPr>
        <p:txBody>
          <a:bodyPr wrap="square" lIns="0" tIns="0" rIns="0" bIns="0" rtlCol="0" anchor="ctr" anchorCtr="0">
            <a:noAutofit/>
          </a:bodyPr>
          <a:lstStyle/>
          <a:p>
            <a:pPr algn="ctr" defTabSz="914355">
              <a:spcBef>
                <a:spcPct val="20000"/>
              </a:spcBef>
              <a:defRPr/>
            </a:pPr>
            <a:r>
              <a:rPr lang="en-US" b="1" dirty="0">
                <a:solidFill>
                  <a:schemeClr val="bg1"/>
                </a:solidFill>
              </a:rPr>
              <a:t>03</a:t>
            </a:r>
          </a:p>
        </p:txBody>
      </p:sp>
      <p:sp>
        <p:nvSpPr>
          <p:cNvPr id="88" name="TextBox 87">
            <a:extLst>
              <a:ext uri="{FF2B5EF4-FFF2-40B4-BE49-F238E27FC236}">
                <a16:creationId xmlns:a16="http://schemas.microsoft.com/office/drawing/2014/main" id="{E630EB80-7561-47BA-994B-93232B865DBC}"/>
              </a:ext>
            </a:extLst>
          </p:cNvPr>
          <p:cNvSpPr txBox="1"/>
          <p:nvPr/>
        </p:nvSpPr>
        <p:spPr>
          <a:xfrm>
            <a:off x="4652213" y="4310716"/>
            <a:ext cx="369086" cy="342042"/>
          </a:xfrm>
          <a:prstGeom prst="rect">
            <a:avLst/>
          </a:prstGeom>
          <a:noFill/>
        </p:spPr>
        <p:txBody>
          <a:bodyPr wrap="square" lIns="0" tIns="0" rIns="0" bIns="0" rtlCol="0" anchor="ctr" anchorCtr="0">
            <a:noAutofit/>
          </a:bodyPr>
          <a:lstStyle/>
          <a:p>
            <a:pPr algn="ctr" defTabSz="914355">
              <a:spcBef>
                <a:spcPct val="20000"/>
              </a:spcBef>
              <a:defRPr/>
            </a:pPr>
            <a:r>
              <a:rPr lang="en-US" b="1" dirty="0">
                <a:solidFill>
                  <a:schemeClr val="bg1"/>
                </a:solidFill>
              </a:rPr>
              <a:t>05</a:t>
            </a:r>
          </a:p>
        </p:txBody>
      </p:sp>
      <p:sp>
        <p:nvSpPr>
          <p:cNvPr id="89" name="TextBox 88">
            <a:extLst>
              <a:ext uri="{FF2B5EF4-FFF2-40B4-BE49-F238E27FC236}">
                <a16:creationId xmlns:a16="http://schemas.microsoft.com/office/drawing/2014/main" id="{6D8D1986-FDEB-4426-9CF6-957B9A6A0842}"/>
              </a:ext>
            </a:extLst>
          </p:cNvPr>
          <p:cNvSpPr txBox="1"/>
          <p:nvPr/>
        </p:nvSpPr>
        <p:spPr>
          <a:xfrm>
            <a:off x="4056821" y="2759015"/>
            <a:ext cx="369086" cy="342042"/>
          </a:xfrm>
          <a:prstGeom prst="rect">
            <a:avLst/>
          </a:prstGeom>
          <a:noFill/>
        </p:spPr>
        <p:txBody>
          <a:bodyPr wrap="square" lIns="0" tIns="0" rIns="0" bIns="0" rtlCol="0" anchor="ctr" anchorCtr="0">
            <a:noAutofit/>
          </a:bodyPr>
          <a:lstStyle/>
          <a:p>
            <a:pPr algn="ctr" defTabSz="914355">
              <a:spcBef>
                <a:spcPct val="20000"/>
              </a:spcBef>
              <a:defRPr/>
            </a:pPr>
            <a:r>
              <a:rPr lang="en-US" b="1" dirty="0">
                <a:solidFill>
                  <a:schemeClr val="bg1"/>
                </a:solidFill>
              </a:rPr>
              <a:t>02</a:t>
            </a:r>
          </a:p>
        </p:txBody>
      </p:sp>
      <p:sp>
        <p:nvSpPr>
          <p:cNvPr id="90" name="TextBox 89">
            <a:extLst>
              <a:ext uri="{FF2B5EF4-FFF2-40B4-BE49-F238E27FC236}">
                <a16:creationId xmlns:a16="http://schemas.microsoft.com/office/drawing/2014/main" id="{E55F70EF-F255-4126-A3AA-2B398EA3EC0E}"/>
              </a:ext>
            </a:extLst>
          </p:cNvPr>
          <p:cNvSpPr txBox="1"/>
          <p:nvPr/>
        </p:nvSpPr>
        <p:spPr>
          <a:xfrm>
            <a:off x="4056821" y="3775934"/>
            <a:ext cx="369086" cy="342042"/>
          </a:xfrm>
          <a:prstGeom prst="rect">
            <a:avLst/>
          </a:prstGeom>
          <a:noFill/>
        </p:spPr>
        <p:txBody>
          <a:bodyPr wrap="square" lIns="0" tIns="0" rIns="0" bIns="0" rtlCol="0" anchor="ctr" anchorCtr="0">
            <a:noAutofit/>
          </a:bodyPr>
          <a:lstStyle/>
          <a:p>
            <a:pPr algn="ctr" defTabSz="914355">
              <a:spcBef>
                <a:spcPct val="20000"/>
              </a:spcBef>
              <a:defRPr/>
            </a:pPr>
            <a:r>
              <a:rPr lang="en-US" b="1" dirty="0">
                <a:solidFill>
                  <a:schemeClr val="bg1"/>
                </a:solidFill>
              </a:rPr>
              <a:t>04</a:t>
            </a:r>
          </a:p>
        </p:txBody>
      </p:sp>
      <p:sp>
        <p:nvSpPr>
          <p:cNvPr id="91" name="TextBox 90">
            <a:extLst>
              <a:ext uri="{FF2B5EF4-FFF2-40B4-BE49-F238E27FC236}">
                <a16:creationId xmlns:a16="http://schemas.microsoft.com/office/drawing/2014/main" id="{AFFC43FB-4124-41DC-BB4F-4D4FC6A5FBD1}"/>
              </a:ext>
            </a:extLst>
          </p:cNvPr>
          <p:cNvSpPr txBox="1"/>
          <p:nvPr/>
        </p:nvSpPr>
        <p:spPr>
          <a:xfrm>
            <a:off x="4056821" y="4811667"/>
            <a:ext cx="369086" cy="342042"/>
          </a:xfrm>
          <a:prstGeom prst="rect">
            <a:avLst/>
          </a:prstGeom>
          <a:noFill/>
        </p:spPr>
        <p:txBody>
          <a:bodyPr wrap="square" lIns="0" tIns="0" rIns="0" bIns="0" rtlCol="0" anchor="ctr" anchorCtr="0">
            <a:noAutofit/>
          </a:bodyPr>
          <a:lstStyle/>
          <a:p>
            <a:pPr algn="ctr" defTabSz="914355">
              <a:spcBef>
                <a:spcPct val="20000"/>
              </a:spcBef>
              <a:defRPr/>
            </a:pPr>
            <a:r>
              <a:rPr lang="en-US" b="1" dirty="0">
                <a:solidFill>
                  <a:schemeClr val="bg1"/>
                </a:solidFill>
              </a:rPr>
              <a:t>06</a:t>
            </a:r>
          </a:p>
        </p:txBody>
      </p:sp>
      <p:sp>
        <p:nvSpPr>
          <p:cNvPr id="92" name="Freeform 74">
            <a:extLst>
              <a:ext uri="{FF2B5EF4-FFF2-40B4-BE49-F238E27FC236}">
                <a16:creationId xmlns:a16="http://schemas.microsoft.com/office/drawing/2014/main" id="{900A1161-6235-453F-B501-8D57D3A6D5B0}"/>
              </a:ext>
            </a:extLst>
          </p:cNvPr>
          <p:cNvSpPr>
            <a:spLocks noEditPoints="1"/>
          </p:cNvSpPr>
          <p:nvPr/>
        </p:nvSpPr>
        <p:spPr bwMode="auto">
          <a:xfrm>
            <a:off x="3774280" y="4208882"/>
            <a:ext cx="319092" cy="324137"/>
          </a:xfrm>
          <a:custGeom>
            <a:avLst/>
            <a:gdLst/>
            <a:ahLst/>
            <a:cxnLst>
              <a:cxn ang="0">
                <a:pos x="0" y="32"/>
              </a:cxn>
              <a:cxn ang="0">
                <a:pos x="64" y="32"/>
              </a:cxn>
              <a:cxn ang="0">
                <a:pos x="32" y="2"/>
              </a:cxn>
              <a:cxn ang="0">
                <a:pos x="32" y="62"/>
              </a:cxn>
              <a:cxn ang="0">
                <a:pos x="32" y="2"/>
              </a:cxn>
              <a:cxn ang="0">
                <a:pos x="8" y="45"/>
              </a:cxn>
              <a:cxn ang="0">
                <a:pos x="3" y="32"/>
              </a:cxn>
              <a:cxn ang="0">
                <a:pos x="8" y="19"/>
              </a:cxn>
              <a:cxn ang="0">
                <a:pos x="10" y="24"/>
              </a:cxn>
              <a:cxn ang="0">
                <a:pos x="10" y="40"/>
              </a:cxn>
              <a:cxn ang="0">
                <a:pos x="31" y="61"/>
              </a:cxn>
              <a:cxn ang="0">
                <a:pos x="9" y="46"/>
              </a:cxn>
              <a:cxn ang="0">
                <a:pos x="14" y="47"/>
              </a:cxn>
              <a:cxn ang="0">
                <a:pos x="27" y="58"/>
              </a:cxn>
              <a:cxn ang="0">
                <a:pos x="31" y="61"/>
              </a:cxn>
              <a:cxn ang="0">
                <a:pos x="27" y="6"/>
              </a:cxn>
              <a:cxn ang="0">
                <a:pos x="14" y="17"/>
              </a:cxn>
              <a:cxn ang="0">
                <a:pos x="9" y="18"/>
              </a:cxn>
              <a:cxn ang="0">
                <a:pos x="31" y="3"/>
              </a:cxn>
              <a:cxn ang="0">
                <a:pos x="41" y="29"/>
              </a:cxn>
              <a:cxn ang="0">
                <a:pos x="41" y="35"/>
              </a:cxn>
              <a:cxn ang="0">
                <a:pos x="45" y="44"/>
              </a:cxn>
              <a:cxn ang="0">
                <a:pos x="34" y="41"/>
              </a:cxn>
              <a:cxn ang="0">
                <a:pos x="32" y="50"/>
              </a:cxn>
              <a:cxn ang="0">
                <a:pos x="30" y="41"/>
              </a:cxn>
              <a:cxn ang="0">
                <a:pos x="18" y="44"/>
              </a:cxn>
              <a:cxn ang="0">
                <a:pos x="23" y="35"/>
              </a:cxn>
              <a:cxn ang="0">
                <a:pos x="23" y="29"/>
              </a:cxn>
              <a:cxn ang="0">
                <a:pos x="18" y="20"/>
              </a:cxn>
              <a:cxn ang="0">
                <a:pos x="30" y="23"/>
              </a:cxn>
              <a:cxn ang="0">
                <a:pos x="32" y="14"/>
              </a:cxn>
              <a:cxn ang="0">
                <a:pos x="34" y="23"/>
              </a:cxn>
              <a:cxn ang="0">
                <a:pos x="45" y="20"/>
              </a:cxn>
              <a:cxn ang="0">
                <a:pos x="41" y="29"/>
              </a:cxn>
              <a:cxn ang="0">
                <a:pos x="52" y="15"/>
              </a:cxn>
              <a:cxn ang="0">
                <a:pos x="36" y="9"/>
              </a:cxn>
              <a:cxn ang="0">
                <a:pos x="33" y="5"/>
              </a:cxn>
              <a:cxn ang="0">
                <a:pos x="56" y="17"/>
              </a:cxn>
              <a:cxn ang="0">
                <a:pos x="56" y="47"/>
              </a:cxn>
              <a:cxn ang="0">
                <a:pos x="33" y="58"/>
              </a:cxn>
              <a:cxn ang="0">
                <a:pos x="36" y="55"/>
              </a:cxn>
              <a:cxn ang="0">
                <a:pos x="52" y="49"/>
              </a:cxn>
              <a:cxn ang="0">
                <a:pos x="56" y="47"/>
              </a:cxn>
              <a:cxn ang="0">
                <a:pos x="55" y="45"/>
              </a:cxn>
              <a:cxn ang="0">
                <a:pos x="54" y="40"/>
              </a:cxn>
              <a:cxn ang="0">
                <a:pos x="54" y="24"/>
              </a:cxn>
              <a:cxn ang="0">
                <a:pos x="55" y="19"/>
              </a:cxn>
              <a:cxn ang="0">
                <a:pos x="61" y="32"/>
              </a:cxn>
            </a:cxnLst>
            <a:rect l="0" t="0" r="r" b="b"/>
            <a:pathLst>
              <a:path w="64" h="64">
                <a:moveTo>
                  <a:pt x="32" y="64"/>
                </a:moveTo>
                <a:cubicBezTo>
                  <a:pt x="14" y="64"/>
                  <a:pt x="0" y="50"/>
                  <a:pt x="0" y="32"/>
                </a:cubicBezTo>
                <a:cubicBezTo>
                  <a:pt x="0" y="14"/>
                  <a:pt x="14" y="0"/>
                  <a:pt x="32" y="0"/>
                </a:cubicBezTo>
                <a:cubicBezTo>
                  <a:pt x="49" y="0"/>
                  <a:pt x="64" y="14"/>
                  <a:pt x="64" y="32"/>
                </a:cubicBezTo>
                <a:cubicBezTo>
                  <a:pt x="64" y="50"/>
                  <a:pt x="49" y="64"/>
                  <a:pt x="32" y="64"/>
                </a:cubicBezTo>
                <a:close/>
                <a:moveTo>
                  <a:pt x="32" y="2"/>
                </a:moveTo>
                <a:cubicBezTo>
                  <a:pt x="15" y="2"/>
                  <a:pt x="1" y="15"/>
                  <a:pt x="1" y="32"/>
                </a:cubicBezTo>
                <a:cubicBezTo>
                  <a:pt x="1" y="49"/>
                  <a:pt x="15" y="62"/>
                  <a:pt x="32" y="62"/>
                </a:cubicBezTo>
                <a:cubicBezTo>
                  <a:pt x="49" y="62"/>
                  <a:pt x="62" y="49"/>
                  <a:pt x="62" y="32"/>
                </a:cubicBezTo>
                <a:cubicBezTo>
                  <a:pt x="62" y="15"/>
                  <a:pt x="49" y="2"/>
                  <a:pt x="32" y="2"/>
                </a:cubicBezTo>
                <a:close/>
                <a:moveTo>
                  <a:pt x="7" y="41"/>
                </a:moveTo>
                <a:cubicBezTo>
                  <a:pt x="7" y="42"/>
                  <a:pt x="8" y="43"/>
                  <a:pt x="8" y="45"/>
                </a:cubicBezTo>
                <a:cubicBezTo>
                  <a:pt x="6" y="46"/>
                  <a:pt x="6" y="46"/>
                  <a:pt x="6" y="46"/>
                </a:cubicBezTo>
                <a:cubicBezTo>
                  <a:pt x="4" y="42"/>
                  <a:pt x="3" y="37"/>
                  <a:pt x="3" y="32"/>
                </a:cubicBezTo>
                <a:cubicBezTo>
                  <a:pt x="3" y="27"/>
                  <a:pt x="4" y="22"/>
                  <a:pt x="6" y="18"/>
                </a:cubicBezTo>
                <a:cubicBezTo>
                  <a:pt x="8" y="19"/>
                  <a:pt x="8" y="19"/>
                  <a:pt x="8" y="19"/>
                </a:cubicBezTo>
                <a:cubicBezTo>
                  <a:pt x="8" y="21"/>
                  <a:pt x="7" y="22"/>
                  <a:pt x="7" y="23"/>
                </a:cubicBezTo>
                <a:cubicBezTo>
                  <a:pt x="10" y="24"/>
                  <a:pt x="10" y="24"/>
                  <a:pt x="10" y="24"/>
                </a:cubicBezTo>
                <a:cubicBezTo>
                  <a:pt x="9" y="27"/>
                  <a:pt x="8" y="29"/>
                  <a:pt x="8" y="32"/>
                </a:cubicBezTo>
                <a:cubicBezTo>
                  <a:pt x="8" y="35"/>
                  <a:pt x="9" y="37"/>
                  <a:pt x="10" y="40"/>
                </a:cubicBezTo>
                <a:lnTo>
                  <a:pt x="7" y="41"/>
                </a:lnTo>
                <a:close/>
                <a:moveTo>
                  <a:pt x="31" y="61"/>
                </a:moveTo>
                <a:cubicBezTo>
                  <a:pt x="21" y="61"/>
                  <a:pt x="12" y="55"/>
                  <a:pt x="7" y="47"/>
                </a:cubicBezTo>
                <a:cubicBezTo>
                  <a:pt x="9" y="46"/>
                  <a:pt x="9" y="46"/>
                  <a:pt x="9" y="46"/>
                </a:cubicBezTo>
                <a:cubicBezTo>
                  <a:pt x="10" y="47"/>
                  <a:pt x="11" y="48"/>
                  <a:pt x="12" y="49"/>
                </a:cubicBezTo>
                <a:cubicBezTo>
                  <a:pt x="14" y="47"/>
                  <a:pt x="14" y="47"/>
                  <a:pt x="14" y="47"/>
                </a:cubicBezTo>
                <a:cubicBezTo>
                  <a:pt x="17" y="51"/>
                  <a:pt x="22" y="54"/>
                  <a:pt x="27" y="55"/>
                </a:cubicBezTo>
                <a:cubicBezTo>
                  <a:pt x="27" y="58"/>
                  <a:pt x="27" y="58"/>
                  <a:pt x="27" y="58"/>
                </a:cubicBezTo>
                <a:cubicBezTo>
                  <a:pt x="28" y="58"/>
                  <a:pt x="30" y="58"/>
                  <a:pt x="31" y="58"/>
                </a:cubicBezTo>
                <a:lnTo>
                  <a:pt x="31" y="61"/>
                </a:lnTo>
                <a:close/>
                <a:moveTo>
                  <a:pt x="31" y="5"/>
                </a:moveTo>
                <a:cubicBezTo>
                  <a:pt x="30" y="5"/>
                  <a:pt x="28" y="6"/>
                  <a:pt x="27" y="6"/>
                </a:cubicBezTo>
                <a:cubicBezTo>
                  <a:pt x="27" y="9"/>
                  <a:pt x="27" y="9"/>
                  <a:pt x="27" y="9"/>
                </a:cubicBezTo>
                <a:cubicBezTo>
                  <a:pt x="22" y="10"/>
                  <a:pt x="17" y="13"/>
                  <a:pt x="14" y="17"/>
                </a:cubicBezTo>
                <a:cubicBezTo>
                  <a:pt x="12" y="15"/>
                  <a:pt x="12" y="15"/>
                  <a:pt x="12" y="15"/>
                </a:cubicBezTo>
                <a:cubicBezTo>
                  <a:pt x="11" y="16"/>
                  <a:pt x="10" y="17"/>
                  <a:pt x="9" y="18"/>
                </a:cubicBezTo>
                <a:cubicBezTo>
                  <a:pt x="7" y="17"/>
                  <a:pt x="7" y="17"/>
                  <a:pt x="7" y="17"/>
                </a:cubicBezTo>
                <a:cubicBezTo>
                  <a:pt x="12" y="9"/>
                  <a:pt x="21" y="3"/>
                  <a:pt x="31" y="3"/>
                </a:cubicBezTo>
                <a:lnTo>
                  <a:pt x="31" y="5"/>
                </a:lnTo>
                <a:close/>
                <a:moveTo>
                  <a:pt x="41" y="29"/>
                </a:moveTo>
                <a:cubicBezTo>
                  <a:pt x="41" y="30"/>
                  <a:pt x="41" y="31"/>
                  <a:pt x="41" y="32"/>
                </a:cubicBezTo>
                <a:cubicBezTo>
                  <a:pt x="41" y="33"/>
                  <a:pt x="41" y="34"/>
                  <a:pt x="41" y="35"/>
                </a:cubicBezTo>
                <a:cubicBezTo>
                  <a:pt x="49" y="38"/>
                  <a:pt x="49" y="38"/>
                  <a:pt x="49" y="38"/>
                </a:cubicBezTo>
                <a:cubicBezTo>
                  <a:pt x="48" y="40"/>
                  <a:pt x="47" y="42"/>
                  <a:pt x="45" y="44"/>
                </a:cubicBezTo>
                <a:cubicBezTo>
                  <a:pt x="39" y="38"/>
                  <a:pt x="39" y="38"/>
                  <a:pt x="39" y="38"/>
                </a:cubicBezTo>
                <a:cubicBezTo>
                  <a:pt x="37" y="40"/>
                  <a:pt x="36" y="41"/>
                  <a:pt x="34" y="41"/>
                </a:cubicBezTo>
                <a:cubicBezTo>
                  <a:pt x="35" y="50"/>
                  <a:pt x="35" y="50"/>
                  <a:pt x="35" y="50"/>
                </a:cubicBezTo>
                <a:cubicBezTo>
                  <a:pt x="34" y="50"/>
                  <a:pt x="33" y="50"/>
                  <a:pt x="32" y="50"/>
                </a:cubicBezTo>
                <a:cubicBezTo>
                  <a:pt x="31" y="50"/>
                  <a:pt x="29" y="50"/>
                  <a:pt x="28" y="50"/>
                </a:cubicBezTo>
                <a:cubicBezTo>
                  <a:pt x="30" y="41"/>
                  <a:pt x="30" y="41"/>
                  <a:pt x="30" y="41"/>
                </a:cubicBezTo>
                <a:cubicBezTo>
                  <a:pt x="28" y="41"/>
                  <a:pt x="26" y="40"/>
                  <a:pt x="25" y="38"/>
                </a:cubicBezTo>
                <a:cubicBezTo>
                  <a:pt x="18" y="44"/>
                  <a:pt x="18" y="44"/>
                  <a:pt x="18" y="44"/>
                </a:cubicBezTo>
                <a:cubicBezTo>
                  <a:pt x="17" y="42"/>
                  <a:pt x="15" y="40"/>
                  <a:pt x="15" y="38"/>
                </a:cubicBezTo>
                <a:cubicBezTo>
                  <a:pt x="23" y="35"/>
                  <a:pt x="23" y="35"/>
                  <a:pt x="23" y="35"/>
                </a:cubicBezTo>
                <a:cubicBezTo>
                  <a:pt x="23" y="34"/>
                  <a:pt x="22" y="33"/>
                  <a:pt x="22" y="32"/>
                </a:cubicBezTo>
                <a:cubicBezTo>
                  <a:pt x="22" y="31"/>
                  <a:pt x="23" y="30"/>
                  <a:pt x="23" y="29"/>
                </a:cubicBezTo>
                <a:cubicBezTo>
                  <a:pt x="15" y="26"/>
                  <a:pt x="15" y="26"/>
                  <a:pt x="15" y="26"/>
                </a:cubicBezTo>
                <a:cubicBezTo>
                  <a:pt x="15" y="24"/>
                  <a:pt x="17" y="22"/>
                  <a:pt x="18" y="20"/>
                </a:cubicBezTo>
                <a:cubicBezTo>
                  <a:pt x="25" y="26"/>
                  <a:pt x="25" y="26"/>
                  <a:pt x="25" y="26"/>
                </a:cubicBezTo>
                <a:cubicBezTo>
                  <a:pt x="26" y="24"/>
                  <a:pt x="28" y="23"/>
                  <a:pt x="30" y="23"/>
                </a:cubicBezTo>
                <a:cubicBezTo>
                  <a:pt x="28" y="14"/>
                  <a:pt x="28" y="14"/>
                  <a:pt x="28" y="14"/>
                </a:cubicBezTo>
                <a:cubicBezTo>
                  <a:pt x="29" y="14"/>
                  <a:pt x="31" y="14"/>
                  <a:pt x="32" y="14"/>
                </a:cubicBezTo>
                <a:cubicBezTo>
                  <a:pt x="33" y="14"/>
                  <a:pt x="34" y="14"/>
                  <a:pt x="35" y="14"/>
                </a:cubicBezTo>
                <a:cubicBezTo>
                  <a:pt x="34" y="23"/>
                  <a:pt x="34" y="23"/>
                  <a:pt x="34" y="23"/>
                </a:cubicBezTo>
                <a:cubicBezTo>
                  <a:pt x="36" y="23"/>
                  <a:pt x="37" y="24"/>
                  <a:pt x="39" y="26"/>
                </a:cubicBezTo>
                <a:cubicBezTo>
                  <a:pt x="45" y="20"/>
                  <a:pt x="45" y="20"/>
                  <a:pt x="45" y="20"/>
                </a:cubicBezTo>
                <a:cubicBezTo>
                  <a:pt x="47" y="22"/>
                  <a:pt x="48" y="24"/>
                  <a:pt x="49" y="26"/>
                </a:cubicBezTo>
                <a:lnTo>
                  <a:pt x="41" y="29"/>
                </a:lnTo>
                <a:close/>
                <a:moveTo>
                  <a:pt x="54" y="18"/>
                </a:moveTo>
                <a:cubicBezTo>
                  <a:pt x="54" y="17"/>
                  <a:pt x="53" y="16"/>
                  <a:pt x="52" y="15"/>
                </a:cubicBezTo>
                <a:cubicBezTo>
                  <a:pt x="49" y="17"/>
                  <a:pt x="49" y="17"/>
                  <a:pt x="49" y="17"/>
                </a:cubicBezTo>
                <a:cubicBezTo>
                  <a:pt x="46" y="13"/>
                  <a:pt x="41" y="10"/>
                  <a:pt x="36" y="9"/>
                </a:cubicBezTo>
                <a:cubicBezTo>
                  <a:pt x="37" y="6"/>
                  <a:pt x="37" y="6"/>
                  <a:pt x="37" y="6"/>
                </a:cubicBezTo>
                <a:cubicBezTo>
                  <a:pt x="35" y="6"/>
                  <a:pt x="34" y="5"/>
                  <a:pt x="33" y="5"/>
                </a:cubicBezTo>
                <a:cubicBezTo>
                  <a:pt x="33" y="3"/>
                  <a:pt x="33" y="3"/>
                  <a:pt x="33" y="3"/>
                </a:cubicBezTo>
                <a:cubicBezTo>
                  <a:pt x="43" y="3"/>
                  <a:pt x="51" y="9"/>
                  <a:pt x="56" y="17"/>
                </a:cubicBezTo>
                <a:lnTo>
                  <a:pt x="54" y="18"/>
                </a:lnTo>
                <a:close/>
                <a:moveTo>
                  <a:pt x="56" y="47"/>
                </a:moveTo>
                <a:cubicBezTo>
                  <a:pt x="51" y="55"/>
                  <a:pt x="43" y="61"/>
                  <a:pt x="33" y="61"/>
                </a:cubicBezTo>
                <a:cubicBezTo>
                  <a:pt x="33" y="58"/>
                  <a:pt x="33" y="58"/>
                  <a:pt x="33" y="58"/>
                </a:cubicBezTo>
                <a:cubicBezTo>
                  <a:pt x="34" y="58"/>
                  <a:pt x="35" y="58"/>
                  <a:pt x="37" y="58"/>
                </a:cubicBezTo>
                <a:cubicBezTo>
                  <a:pt x="36" y="55"/>
                  <a:pt x="36" y="55"/>
                  <a:pt x="36" y="55"/>
                </a:cubicBezTo>
                <a:cubicBezTo>
                  <a:pt x="41" y="54"/>
                  <a:pt x="46" y="51"/>
                  <a:pt x="49" y="47"/>
                </a:cubicBezTo>
                <a:cubicBezTo>
                  <a:pt x="52" y="49"/>
                  <a:pt x="52" y="49"/>
                  <a:pt x="52" y="49"/>
                </a:cubicBezTo>
                <a:cubicBezTo>
                  <a:pt x="53" y="48"/>
                  <a:pt x="54" y="47"/>
                  <a:pt x="54" y="46"/>
                </a:cubicBezTo>
                <a:lnTo>
                  <a:pt x="56" y="47"/>
                </a:lnTo>
                <a:close/>
                <a:moveTo>
                  <a:pt x="57" y="46"/>
                </a:moveTo>
                <a:cubicBezTo>
                  <a:pt x="55" y="45"/>
                  <a:pt x="55" y="45"/>
                  <a:pt x="55" y="45"/>
                </a:cubicBezTo>
                <a:cubicBezTo>
                  <a:pt x="56" y="43"/>
                  <a:pt x="56" y="42"/>
                  <a:pt x="57" y="41"/>
                </a:cubicBezTo>
                <a:cubicBezTo>
                  <a:pt x="54" y="40"/>
                  <a:pt x="54" y="40"/>
                  <a:pt x="54" y="40"/>
                </a:cubicBezTo>
                <a:cubicBezTo>
                  <a:pt x="55" y="37"/>
                  <a:pt x="55" y="35"/>
                  <a:pt x="55" y="32"/>
                </a:cubicBezTo>
                <a:cubicBezTo>
                  <a:pt x="55" y="29"/>
                  <a:pt x="55" y="27"/>
                  <a:pt x="54" y="24"/>
                </a:cubicBezTo>
                <a:cubicBezTo>
                  <a:pt x="57" y="23"/>
                  <a:pt x="57" y="23"/>
                  <a:pt x="57" y="23"/>
                </a:cubicBezTo>
                <a:cubicBezTo>
                  <a:pt x="56" y="22"/>
                  <a:pt x="56" y="21"/>
                  <a:pt x="55" y="19"/>
                </a:cubicBezTo>
                <a:cubicBezTo>
                  <a:pt x="57" y="18"/>
                  <a:pt x="57" y="18"/>
                  <a:pt x="57" y="18"/>
                </a:cubicBezTo>
                <a:cubicBezTo>
                  <a:pt x="59" y="22"/>
                  <a:pt x="61" y="27"/>
                  <a:pt x="61" y="32"/>
                </a:cubicBezTo>
                <a:cubicBezTo>
                  <a:pt x="61" y="37"/>
                  <a:pt x="59" y="42"/>
                  <a:pt x="57" y="46"/>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93" name="Freeform 96">
            <a:extLst>
              <a:ext uri="{FF2B5EF4-FFF2-40B4-BE49-F238E27FC236}">
                <a16:creationId xmlns:a16="http://schemas.microsoft.com/office/drawing/2014/main" id="{352CF021-BFD1-4016-8887-EC5B2DA76ED2}"/>
              </a:ext>
            </a:extLst>
          </p:cNvPr>
          <p:cNvSpPr>
            <a:spLocks noEditPoints="1"/>
          </p:cNvSpPr>
          <p:nvPr/>
        </p:nvSpPr>
        <p:spPr bwMode="auto">
          <a:xfrm>
            <a:off x="5036586" y="2674507"/>
            <a:ext cx="295409" cy="266490"/>
          </a:xfrm>
          <a:custGeom>
            <a:avLst/>
            <a:gdLst/>
            <a:ahLst/>
            <a:cxnLst>
              <a:cxn ang="0">
                <a:pos x="7" y="9"/>
              </a:cxn>
              <a:cxn ang="0">
                <a:pos x="7" y="54"/>
              </a:cxn>
              <a:cxn ang="0">
                <a:pos x="6" y="55"/>
              </a:cxn>
              <a:cxn ang="0">
                <a:pos x="3" y="55"/>
              </a:cxn>
              <a:cxn ang="0">
                <a:pos x="2" y="54"/>
              </a:cxn>
              <a:cxn ang="0">
                <a:pos x="2" y="9"/>
              </a:cxn>
              <a:cxn ang="0">
                <a:pos x="0" y="5"/>
              </a:cxn>
              <a:cxn ang="0">
                <a:pos x="5" y="0"/>
              </a:cxn>
              <a:cxn ang="0">
                <a:pos x="9" y="5"/>
              </a:cxn>
              <a:cxn ang="0">
                <a:pos x="7" y="9"/>
              </a:cxn>
              <a:cxn ang="0">
                <a:pos x="62" y="34"/>
              </a:cxn>
              <a:cxn ang="0">
                <a:pos x="60" y="36"/>
              </a:cxn>
              <a:cxn ang="0">
                <a:pos x="60" y="37"/>
              </a:cxn>
              <a:cxn ang="0">
                <a:pos x="47" y="41"/>
              </a:cxn>
              <a:cxn ang="0">
                <a:pos x="41" y="39"/>
              </a:cxn>
              <a:cxn ang="0">
                <a:pos x="40" y="39"/>
              </a:cxn>
              <a:cxn ang="0">
                <a:pos x="29" y="36"/>
              </a:cxn>
              <a:cxn ang="0">
                <a:pos x="13" y="41"/>
              </a:cxn>
              <a:cxn ang="0">
                <a:pos x="11" y="41"/>
              </a:cxn>
              <a:cxn ang="0">
                <a:pos x="10" y="41"/>
              </a:cxn>
              <a:cxn ang="0">
                <a:pos x="9" y="39"/>
              </a:cxn>
              <a:cxn ang="0">
                <a:pos x="9" y="12"/>
              </a:cxn>
              <a:cxn ang="0">
                <a:pos x="10" y="11"/>
              </a:cxn>
              <a:cxn ang="0">
                <a:pos x="28" y="5"/>
              </a:cxn>
              <a:cxn ang="0">
                <a:pos x="43" y="9"/>
              </a:cxn>
              <a:cxn ang="0">
                <a:pos x="46" y="10"/>
              </a:cxn>
              <a:cxn ang="0">
                <a:pos x="57" y="6"/>
              </a:cxn>
              <a:cxn ang="0">
                <a:pos x="58" y="5"/>
              </a:cxn>
              <a:cxn ang="0">
                <a:pos x="61" y="5"/>
              </a:cxn>
              <a:cxn ang="0">
                <a:pos x="62" y="7"/>
              </a:cxn>
              <a:cxn ang="0">
                <a:pos x="62" y="34"/>
              </a:cxn>
              <a:cxn ang="0">
                <a:pos x="27" y="9"/>
              </a:cxn>
              <a:cxn ang="0">
                <a:pos x="14" y="14"/>
              </a:cxn>
              <a:cxn ang="0">
                <a:pos x="14" y="21"/>
              </a:cxn>
              <a:cxn ang="0">
                <a:pos x="27" y="16"/>
              </a:cxn>
              <a:cxn ang="0">
                <a:pos x="27" y="9"/>
              </a:cxn>
              <a:cxn ang="0">
                <a:pos x="27" y="24"/>
              </a:cxn>
              <a:cxn ang="0">
                <a:pos x="14" y="29"/>
              </a:cxn>
              <a:cxn ang="0">
                <a:pos x="14" y="35"/>
              </a:cxn>
              <a:cxn ang="0">
                <a:pos x="27" y="31"/>
              </a:cxn>
              <a:cxn ang="0">
                <a:pos x="27" y="24"/>
              </a:cxn>
              <a:cxn ang="0">
                <a:pos x="57" y="26"/>
              </a:cxn>
              <a:cxn ang="0">
                <a:pos x="43" y="29"/>
              </a:cxn>
              <a:cxn ang="0">
                <a:pos x="43" y="21"/>
              </a:cxn>
              <a:cxn ang="0">
                <a:pos x="42" y="20"/>
              </a:cxn>
              <a:cxn ang="0">
                <a:pos x="29" y="16"/>
              </a:cxn>
              <a:cxn ang="0">
                <a:pos x="27" y="16"/>
              </a:cxn>
              <a:cxn ang="0">
                <a:pos x="27" y="24"/>
              </a:cxn>
              <a:cxn ang="0">
                <a:pos x="28" y="24"/>
              </a:cxn>
              <a:cxn ang="0">
                <a:pos x="42" y="28"/>
              </a:cxn>
              <a:cxn ang="0">
                <a:pos x="43" y="29"/>
              </a:cxn>
              <a:cxn ang="0">
                <a:pos x="43" y="36"/>
              </a:cxn>
              <a:cxn ang="0">
                <a:pos x="47" y="36"/>
              </a:cxn>
              <a:cxn ang="0">
                <a:pos x="57" y="33"/>
              </a:cxn>
              <a:cxn ang="0">
                <a:pos x="57" y="26"/>
              </a:cxn>
              <a:cxn ang="0">
                <a:pos x="57" y="11"/>
              </a:cxn>
              <a:cxn ang="0">
                <a:pos x="46" y="14"/>
              </a:cxn>
              <a:cxn ang="0">
                <a:pos x="43" y="14"/>
              </a:cxn>
              <a:cxn ang="0">
                <a:pos x="43" y="21"/>
              </a:cxn>
              <a:cxn ang="0">
                <a:pos x="57" y="18"/>
              </a:cxn>
              <a:cxn ang="0">
                <a:pos x="57" y="11"/>
              </a:cxn>
            </a:cxnLst>
            <a:rect l="0" t="0" r="r" b="b"/>
            <a:pathLst>
              <a:path w="62" h="55">
                <a:moveTo>
                  <a:pt x="7" y="9"/>
                </a:moveTo>
                <a:cubicBezTo>
                  <a:pt x="7" y="54"/>
                  <a:pt x="7" y="54"/>
                  <a:pt x="7" y="54"/>
                </a:cubicBezTo>
                <a:cubicBezTo>
                  <a:pt x="7" y="54"/>
                  <a:pt x="6" y="55"/>
                  <a:pt x="6" y="55"/>
                </a:cubicBezTo>
                <a:cubicBezTo>
                  <a:pt x="3" y="55"/>
                  <a:pt x="3" y="55"/>
                  <a:pt x="3" y="55"/>
                </a:cubicBezTo>
                <a:cubicBezTo>
                  <a:pt x="3" y="55"/>
                  <a:pt x="2" y="54"/>
                  <a:pt x="2" y="54"/>
                </a:cubicBezTo>
                <a:cubicBezTo>
                  <a:pt x="2" y="9"/>
                  <a:pt x="2" y="9"/>
                  <a:pt x="2" y="9"/>
                </a:cubicBezTo>
                <a:cubicBezTo>
                  <a:pt x="1" y="8"/>
                  <a:pt x="0" y="6"/>
                  <a:pt x="0" y="5"/>
                </a:cubicBezTo>
                <a:cubicBezTo>
                  <a:pt x="0" y="2"/>
                  <a:pt x="2" y="0"/>
                  <a:pt x="5" y="0"/>
                </a:cubicBezTo>
                <a:cubicBezTo>
                  <a:pt x="7" y="0"/>
                  <a:pt x="9" y="2"/>
                  <a:pt x="9" y="5"/>
                </a:cubicBezTo>
                <a:cubicBezTo>
                  <a:pt x="9" y="6"/>
                  <a:pt x="8" y="8"/>
                  <a:pt x="7" y="9"/>
                </a:cubicBezTo>
                <a:close/>
                <a:moveTo>
                  <a:pt x="62" y="34"/>
                </a:moveTo>
                <a:cubicBezTo>
                  <a:pt x="62" y="35"/>
                  <a:pt x="61" y="36"/>
                  <a:pt x="60" y="36"/>
                </a:cubicBezTo>
                <a:cubicBezTo>
                  <a:pt x="60" y="36"/>
                  <a:pt x="60" y="36"/>
                  <a:pt x="60" y="37"/>
                </a:cubicBezTo>
                <a:cubicBezTo>
                  <a:pt x="58" y="38"/>
                  <a:pt x="52" y="41"/>
                  <a:pt x="47" y="41"/>
                </a:cubicBezTo>
                <a:cubicBezTo>
                  <a:pt x="45" y="41"/>
                  <a:pt x="43" y="40"/>
                  <a:pt x="41" y="39"/>
                </a:cubicBezTo>
                <a:cubicBezTo>
                  <a:pt x="40" y="39"/>
                  <a:pt x="40" y="39"/>
                  <a:pt x="40" y="39"/>
                </a:cubicBezTo>
                <a:cubicBezTo>
                  <a:pt x="36" y="37"/>
                  <a:pt x="34" y="36"/>
                  <a:pt x="29" y="36"/>
                </a:cubicBezTo>
                <a:cubicBezTo>
                  <a:pt x="24" y="36"/>
                  <a:pt x="17" y="38"/>
                  <a:pt x="13" y="41"/>
                </a:cubicBezTo>
                <a:cubicBezTo>
                  <a:pt x="12" y="41"/>
                  <a:pt x="12" y="41"/>
                  <a:pt x="11" y="41"/>
                </a:cubicBezTo>
                <a:cubicBezTo>
                  <a:pt x="11" y="41"/>
                  <a:pt x="11" y="41"/>
                  <a:pt x="10" y="41"/>
                </a:cubicBezTo>
                <a:cubicBezTo>
                  <a:pt x="10" y="41"/>
                  <a:pt x="9" y="40"/>
                  <a:pt x="9" y="39"/>
                </a:cubicBezTo>
                <a:cubicBezTo>
                  <a:pt x="9" y="12"/>
                  <a:pt x="9" y="12"/>
                  <a:pt x="9" y="12"/>
                </a:cubicBezTo>
                <a:cubicBezTo>
                  <a:pt x="9" y="12"/>
                  <a:pt x="10" y="11"/>
                  <a:pt x="10" y="11"/>
                </a:cubicBezTo>
                <a:cubicBezTo>
                  <a:pt x="13" y="9"/>
                  <a:pt x="21" y="5"/>
                  <a:pt x="28" y="5"/>
                </a:cubicBezTo>
                <a:cubicBezTo>
                  <a:pt x="34" y="5"/>
                  <a:pt x="39" y="7"/>
                  <a:pt x="43" y="9"/>
                </a:cubicBezTo>
                <a:cubicBezTo>
                  <a:pt x="44" y="9"/>
                  <a:pt x="45" y="10"/>
                  <a:pt x="46" y="10"/>
                </a:cubicBezTo>
                <a:cubicBezTo>
                  <a:pt x="50" y="10"/>
                  <a:pt x="55" y="7"/>
                  <a:pt x="57" y="6"/>
                </a:cubicBezTo>
                <a:cubicBezTo>
                  <a:pt x="58" y="5"/>
                  <a:pt x="58" y="5"/>
                  <a:pt x="58" y="5"/>
                </a:cubicBezTo>
                <a:cubicBezTo>
                  <a:pt x="59" y="5"/>
                  <a:pt x="60" y="5"/>
                  <a:pt x="61" y="5"/>
                </a:cubicBezTo>
                <a:cubicBezTo>
                  <a:pt x="61" y="5"/>
                  <a:pt x="62" y="6"/>
                  <a:pt x="62" y="7"/>
                </a:cubicBezTo>
                <a:lnTo>
                  <a:pt x="62" y="34"/>
                </a:lnTo>
                <a:close/>
                <a:moveTo>
                  <a:pt x="27" y="9"/>
                </a:moveTo>
                <a:cubicBezTo>
                  <a:pt x="23" y="10"/>
                  <a:pt x="18" y="12"/>
                  <a:pt x="14" y="14"/>
                </a:cubicBezTo>
                <a:cubicBezTo>
                  <a:pt x="14" y="21"/>
                  <a:pt x="14" y="21"/>
                  <a:pt x="14" y="21"/>
                </a:cubicBezTo>
                <a:cubicBezTo>
                  <a:pt x="18" y="18"/>
                  <a:pt x="23" y="17"/>
                  <a:pt x="27" y="16"/>
                </a:cubicBezTo>
                <a:lnTo>
                  <a:pt x="27" y="9"/>
                </a:lnTo>
                <a:close/>
                <a:moveTo>
                  <a:pt x="27" y="24"/>
                </a:moveTo>
                <a:cubicBezTo>
                  <a:pt x="23" y="25"/>
                  <a:pt x="18" y="27"/>
                  <a:pt x="14" y="29"/>
                </a:cubicBezTo>
                <a:cubicBezTo>
                  <a:pt x="14" y="35"/>
                  <a:pt x="14" y="35"/>
                  <a:pt x="14" y="35"/>
                </a:cubicBezTo>
                <a:cubicBezTo>
                  <a:pt x="18" y="33"/>
                  <a:pt x="23" y="32"/>
                  <a:pt x="27" y="31"/>
                </a:cubicBezTo>
                <a:lnTo>
                  <a:pt x="27" y="24"/>
                </a:lnTo>
                <a:close/>
                <a:moveTo>
                  <a:pt x="57" y="26"/>
                </a:moveTo>
                <a:cubicBezTo>
                  <a:pt x="54" y="28"/>
                  <a:pt x="48" y="30"/>
                  <a:pt x="43" y="29"/>
                </a:cubicBezTo>
                <a:cubicBezTo>
                  <a:pt x="43" y="21"/>
                  <a:pt x="43" y="21"/>
                  <a:pt x="43" y="21"/>
                </a:cubicBezTo>
                <a:cubicBezTo>
                  <a:pt x="43" y="21"/>
                  <a:pt x="43" y="21"/>
                  <a:pt x="42" y="20"/>
                </a:cubicBezTo>
                <a:cubicBezTo>
                  <a:pt x="38" y="18"/>
                  <a:pt x="35" y="16"/>
                  <a:pt x="29" y="16"/>
                </a:cubicBezTo>
                <a:cubicBezTo>
                  <a:pt x="29" y="16"/>
                  <a:pt x="28" y="16"/>
                  <a:pt x="27" y="16"/>
                </a:cubicBezTo>
                <a:cubicBezTo>
                  <a:pt x="27" y="24"/>
                  <a:pt x="27" y="24"/>
                  <a:pt x="27" y="24"/>
                </a:cubicBezTo>
                <a:cubicBezTo>
                  <a:pt x="28" y="24"/>
                  <a:pt x="28" y="24"/>
                  <a:pt x="28" y="24"/>
                </a:cubicBezTo>
                <a:cubicBezTo>
                  <a:pt x="34" y="24"/>
                  <a:pt x="38" y="26"/>
                  <a:pt x="42" y="28"/>
                </a:cubicBezTo>
                <a:cubicBezTo>
                  <a:pt x="43" y="29"/>
                  <a:pt x="43" y="29"/>
                  <a:pt x="43" y="29"/>
                </a:cubicBezTo>
                <a:cubicBezTo>
                  <a:pt x="43" y="36"/>
                  <a:pt x="43" y="36"/>
                  <a:pt x="43" y="36"/>
                </a:cubicBezTo>
                <a:cubicBezTo>
                  <a:pt x="44" y="36"/>
                  <a:pt x="45" y="36"/>
                  <a:pt x="47" y="36"/>
                </a:cubicBezTo>
                <a:cubicBezTo>
                  <a:pt x="51" y="36"/>
                  <a:pt x="55" y="34"/>
                  <a:pt x="57" y="33"/>
                </a:cubicBezTo>
                <a:lnTo>
                  <a:pt x="57" y="26"/>
                </a:lnTo>
                <a:close/>
                <a:moveTo>
                  <a:pt x="57" y="11"/>
                </a:moveTo>
                <a:cubicBezTo>
                  <a:pt x="54" y="12"/>
                  <a:pt x="50" y="14"/>
                  <a:pt x="46" y="14"/>
                </a:cubicBezTo>
                <a:cubicBezTo>
                  <a:pt x="45" y="14"/>
                  <a:pt x="44" y="14"/>
                  <a:pt x="43" y="14"/>
                </a:cubicBezTo>
                <a:cubicBezTo>
                  <a:pt x="43" y="21"/>
                  <a:pt x="43" y="21"/>
                  <a:pt x="43" y="21"/>
                </a:cubicBezTo>
                <a:cubicBezTo>
                  <a:pt x="48" y="22"/>
                  <a:pt x="54" y="19"/>
                  <a:pt x="57" y="18"/>
                </a:cubicBezTo>
                <a:lnTo>
                  <a:pt x="57" y="11"/>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grpSp>
        <p:nvGrpSpPr>
          <p:cNvPr id="137" name="Group 136"/>
          <p:cNvGrpSpPr/>
          <p:nvPr/>
        </p:nvGrpSpPr>
        <p:grpSpPr>
          <a:xfrm>
            <a:off x="228601" y="2469876"/>
            <a:ext cx="5122621" cy="1504781"/>
            <a:chOff x="228601" y="2469876"/>
            <a:chExt cx="5122621" cy="1504781"/>
          </a:xfrm>
        </p:grpSpPr>
        <p:sp>
          <p:nvSpPr>
            <p:cNvPr id="75" name="Inhaltsplatzhalter 4">
              <a:extLst>
                <a:ext uri="{FF2B5EF4-FFF2-40B4-BE49-F238E27FC236}">
                  <a16:creationId xmlns:a16="http://schemas.microsoft.com/office/drawing/2014/main" id="{F283D299-47F5-4D59-AA1E-29F7CBCDE656}"/>
                </a:ext>
              </a:extLst>
            </p:cNvPr>
            <p:cNvSpPr txBox="1">
              <a:spLocks/>
            </p:cNvSpPr>
            <p:nvPr/>
          </p:nvSpPr>
          <p:spPr>
            <a:xfrm>
              <a:off x="228601" y="2469876"/>
              <a:ext cx="3391318" cy="730969"/>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900"/>
                </a:spcAft>
                <a:buNone/>
              </a:pPr>
              <a:r>
                <a:rPr lang="en-US" sz="2000" b="1" dirty="0">
                  <a:solidFill>
                    <a:srgbClr val="F07010"/>
                  </a:solidFill>
                </a:rPr>
                <a:t>Vi </a:t>
              </a:r>
              <a:r>
                <a:rPr lang="en-US" sz="2000" b="1" dirty="0" err="1">
                  <a:solidFill>
                    <a:srgbClr val="F07010"/>
                  </a:solidFill>
                </a:rPr>
                <a:t>phạm</a:t>
              </a:r>
              <a:r>
                <a:rPr lang="en-US" sz="2000" b="1" dirty="0">
                  <a:solidFill>
                    <a:srgbClr val="F07010"/>
                  </a:solidFill>
                </a:rPr>
                <a:t> </a:t>
              </a:r>
              <a:r>
                <a:rPr lang="en-US" sz="2000" b="1" dirty="0" err="1">
                  <a:solidFill>
                    <a:srgbClr val="F07010"/>
                  </a:solidFill>
                </a:rPr>
                <a:t>kỷ</a:t>
              </a:r>
              <a:r>
                <a:rPr lang="en-US" sz="2000" b="1" dirty="0">
                  <a:solidFill>
                    <a:srgbClr val="F07010"/>
                  </a:solidFill>
                </a:rPr>
                <a:t> </a:t>
              </a:r>
              <a:r>
                <a:rPr lang="en-US" sz="2000" b="1" dirty="0" err="1">
                  <a:solidFill>
                    <a:srgbClr val="F07010"/>
                  </a:solidFill>
                </a:rPr>
                <a:t>luật</a:t>
              </a:r>
              <a:r>
                <a:rPr lang="en-US" sz="2000" b="1" dirty="0">
                  <a:solidFill>
                    <a:srgbClr val="F07010"/>
                  </a:solidFill>
                </a:rPr>
                <a:t>, </a:t>
              </a:r>
              <a:r>
                <a:rPr lang="en-US" sz="2000" b="1" dirty="0" err="1">
                  <a:solidFill>
                    <a:srgbClr val="F07010"/>
                  </a:solidFill>
                </a:rPr>
                <a:t>kỷ</a:t>
              </a:r>
              <a:r>
                <a:rPr lang="en-US" sz="2000" b="1" dirty="0">
                  <a:solidFill>
                    <a:srgbClr val="F07010"/>
                  </a:solidFill>
                </a:rPr>
                <a:t> </a:t>
              </a:r>
              <a:r>
                <a:rPr lang="en-US" sz="2000" b="1" dirty="0" err="1">
                  <a:solidFill>
                    <a:srgbClr val="F07010"/>
                  </a:solidFill>
                </a:rPr>
                <a:t>cương</a:t>
              </a:r>
              <a:endParaRPr lang="en-US" sz="2000" b="1" dirty="0">
                <a:solidFill>
                  <a:srgbClr val="F07010"/>
                </a:solidFill>
              </a:endParaRPr>
            </a:p>
            <a:p>
              <a:pPr marL="0" indent="0" algn="ctr">
                <a:lnSpc>
                  <a:spcPct val="100000"/>
                </a:lnSpc>
                <a:spcAft>
                  <a:spcPts val="900"/>
                </a:spcAft>
                <a:buNone/>
              </a:pPr>
              <a:r>
                <a:rPr lang="en-US" sz="2000" b="1" dirty="0">
                  <a:solidFill>
                    <a:srgbClr val="F07010"/>
                  </a:solidFill>
                </a:rPr>
                <a:t> </a:t>
              </a:r>
              <a:r>
                <a:rPr lang="en-US" sz="2000" b="1" dirty="0" err="1">
                  <a:solidFill>
                    <a:srgbClr val="F07010"/>
                  </a:solidFill>
                </a:rPr>
                <a:t>hành</a:t>
              </a:r>
              <a:r>
                <a:rPr lang="en-US" sz="2000" b="1" dirty="0">
                  <a:solidFill>
                    <a:srgbClr val="F07010"/>
                  </a:solidFill>
                </a:rPr>
                <a:t> </a:t>
              </a:r>
              <a:r>
                <a:rPr lang="en-US" sz="2000" b="1" dirty="0" err="1">
                  <a:solidFill>
                    <a:srgbClr val="F07010"/>
                  </a:solidFill>
                </a:rPr>
                <a:t>chính</a:t>
              </a:r>
              <a:endParaRPr lang="en-US" sz="1100" dirty="0">
                <a:solidFill>
                  <a:srgbClr val="F07010"/>
                </a:solidFill>
                <a:latin typeface="+mj-lt"/>
              </a:endParaRPr>
            </a:p>
          </p:txBody>
        </p:sp>
        <p:grpSp>
          <p:nvGrpSpPr>
            <p:cNvPr id="130" name="Group 129"/>
            <p:cNvGrpSpPr/>
            <p:nvPr/>
          </p:nvGrpSpPr>
          <p:grpSpPr>
            <a:xfrm>
              <a:off x="835193" y="2674507"/>
              <a:ext cx="4516029" cy="1300150"/>
              <a:chOff x="835193" y="2674507"/>
              <a:chExt cx="4516029" cy="1300150"/>
            </a:xfrm>
          </p:grpSpPr>
          <p:sp>
            <p:nvSpPr>
              <p:cNvPr id="65" name="Hexagon 64">
                <a:extLst>
                  <a:ext uri="{FF2B5EF4-FFF2-40B4-BE49-F238E27FC236}">
                    <a16:creationId xmlns:a16="http://schemas.microsoft.com/office/drawing/2014/main" id="{F7A8DE48-70A0-4DF4-A567-997FA4E963DE}"/>
                  </a:ext>
                </a:extLst>
              </p:cNvPr>
              <p:cNvSpPr/>
              <p:nvPr/>
            </p:nvSpPr>
            <p:spPr>
              <a:xfrm flipH="1">
                <a:off x="3429000" y="2674507"/>
                <a:ext cx="1228725" cy="1014227"/>
              </a:xfrm>
              <a:prstGeom prst="hexagon">
                <a:avLst>
                  <a:gd name="adj" fmla="val 28147"/>
                  <a:gd name="vf" fmla="val 115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68" name="Straight Connector 67">
                <a:extLst>
                  <a:ext uri="{FF2B5EF4-FFF2-40B4-BE49-F238E27FC236}">
                    <a16:creationId xmlns:a16="http://schemas.microsoft.com/office/drawing/2014/main" id="{6BACB7E5-3597-4C76-ADC0-1DB0CF3CB901}"/>
                  </a:ext>
                </a:extLst>
              </p:cNvPr>
              <p:cNvCxnSpPr>
                <a:cxnSpLocks/>
                <a:stCxn id="65" idx="0"/>
              </p:cNvCxnSpPr>
              <p:nvPr/>
            </p:nvCxnSpPr>
            <p:spPr>
              <a:xfrm flipH="1" flipV="1">
                <a:off x="835193" y="3180183"/>
                <a:ext cx="2593807" cy="1438"/>
              </a:xfrm>
              <a:prstGeom prst="line">
                <a:avLst/>
              </a:prstGeom>
              <a:ln w="19050">
                <a:tailEnd type="oval"/>
              </a:ln>
            </p:spPr>
            <p:style>
              <a:lnRef idx="1">
                <a:schemeClr val="accent1"/>
              </a:lnRef>
              <a:fillRef idx="0">
                <a:schemeClr val="accent1"/>
              </a:fillRef>
              <a:effectRef idx="0">
                <a:schemeClr val="accent1"/>
              </a:effectRef>
              <a:fontRef idx="minor">
                <a:schemeClr val="tx1"/>
              </a:fontRef>
            </p:style>
          </p:cxnSp>
          <p:sp>
            <p:nvSpPr>
              <p:cNvPr id="94" name="Freeform 116">
                <a:extLst>
                  <a:ext uri="{FF2B5EF4-FFF2-40B4-BE49-F238E27FC236}">
                    <a16:creationId xmlns:a16="http://schemas.microsoft.com/office/drawing/2014/main" id="{2A35B6A4-7CE2-4D0A-BE11-EE1C1F571308}"/>
                  </a:ext>
                </a:extLst>
              </p:cNvPr>
              <p:cNvSpPr>
                <a:spLocks noEditPoints="1"/>
              </p:cNvSpPr>
              <p:nvPr/>
            </p:nvSpPr>
            <p:spPr bwMode="auto">
              <a:xfrm>
                <a:off x="5016777" y="3700677"/>
                <a:ext cx="334445" cy="273980"/>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grpSp>
      </p:grpSp>
      <p:sp>
        <p:nvSpPr>
          <p:cNvPr id="95" name="Freeform 119">
            <a:extLst>
              <a:ext uri="{FF2B5EF4-FFF2-40B4-BE49-F238E27FC236}">
                <a16:creationId xmlns:a16="http://schemas.microsoft.com/office/drawing/2014/main" id="{9EA143CF-F037-4C20-B4FD-8BB060D59074}"/>
              </a:ext>
            </a:extLst>
          </p:cNvPr>
          <p:cNvSpPr>
            <a:spLocks noEditPoints="1"/>
          </p:cNvSpPr>
          <p:nvPr/>
        </p:nvSpPr>
        <p:spPr bwMode="auto">
          <a:xfrm>
            <a:off x="3806577" y="5243512"/>
            <a:ext cx="255448" cy="320716"/>
          </a:xfrm>
          <a:custGeom>
            <a:avLst/>
            <a:gdLst/>
            <a:ahLst/>
            <a:cxnLst>
              <a:cxn ang="0">
                <a:pos x="41" y="47"/>
              </a:cxn>
              <a:cxn ang="0">
                <a:pos x="37" y="51"/>
              </a:cxn>
              <a:cxn ang="0">
                <a:pos x="3" y="51"/>
              </a:cxn>
              <a:cxn ang="0">
                <a:pos x="0" y="47"/>
              </a:cxn>
              <a:cxn ang="0">
                <a:pos x="0" y="27"/>
              </a:cxn>
              <a:cxn ang="0">
                <a:pos x="3" y="23"/>
              </a:cxn>
              <a:cxn ang="0">
                <a:pos x="4" y="23"/>
              </a:cxn>
              <a:cxn ang="0">
                <a:pos x="4" y="16"/>
              </a:cxn>
              <a:cxn ang="0">
                <a:pos x="20" y="0"/>
              </a:cxn>
              <a:cxn ang="0">
                <a:pos x="36" y="16"/>
              </a:cxn>
              <a:cxn ang="0">
                <a:pos x="36" y="23"/>
              </a:cxn>
              <a:cxn ang="0">
                <a:pos x="37" y="23"/>
              </a:cxn>
              <a:cxn ang="0">
                <a:pos x="41" y="27"/>
              </a:cxn>
              <a:cxn ang="0">
                <a:pos x="41" y="47"/>
              </a:cxn>
              <a:cxn ang="0">
                <a:pos x="29" y="23"/>
              </a:cxn>
              <a:cxn ang="0">
                <a:pos x="29" y="16"/>
              </a:cxn>
              <a:cxn ang="0">
                <a:pos x="20" y="7"/>
              </a:cxn>
              <a:cxn ang="0">
                <a:pos x="11" y="16"/>
              </a:cxn>
              <a:cxn ang="0">
                <a:pos x="11" y="23"/>
              </a:cxn>
              <a:cxn ang="0">
                <a:pos x="29" y="23"/>
              </a:cxn>
            </a:cxnLst>
            <a:rect l="0" t="0" r="r" b="b"/>
            <a:pathLst>
              <a:path w="41" h="51">
                <a:moveTo>
                  <a:pt x="41" y="47"/>
                </a:moveTo>
                <a:cubicBezTo>
                  <a:pt x="41" y="49"/>
                  <a:pt x="39" y="51"/>
                  <a:pt x="37" y="51"/>
                </a:cubicBezTo>
                <a:cubicBezTo>
                  <a:pt x="3" y="51"/>
                  <a:pt x="3" y="51"/>
                  <a:pt x="3" y="51"/>
                </a:cubicBezTo>
                <a:cubicBezTo>
                  <a:pt x="1" y="51"/>
                  <a:pt x="0" y="49"/>
                  <a:pt x="0" y="47"/>
                </a:cubicBezTo>
                <a:cubicBezTo>
                  <a:pt x="0" y="27"/>
                  <a:pt x="0" y="27"/>
                  <a:pt x="0" y="27"/>
                </a:cubicBezTo>
                <a:cubicBezTo>
                  <a:pt x="0" y="25"/>
                  <a:pt x="1" y="23"/>
                  <a:pt x="3" y="23"/>
                </a:cubicBezTo>
                <a:cubicBezTo>
                  <a:pt x="4" y="23"/>
                  <a:pt x="4" y="23"/>
                  <a:pt x="4" y="23"/>
                </a:cubicBezTo>
                <a:cubicBezTo>
                  <a:pt x="4" y="16"/>
                  <a:pt x="4" y="16"/>
                  <a:pt x="4" y="16"/>
                </a:cubicBezTo>
                <a:cubicBezTo>
                  <a:pt x="4" y="8"/>
                  <a:pt x="12" y="0"/>
                  <a:pt x="20" y="0"/>
                </a:cubicBezTo>
                <a:cubicBezTo>
                  <a:pt x="29" y="0"/>
                  <a:pt x="36" y="8"/>
                  <a:pt x="36" y="16"/>
                </a:cubicBezTo>
                <a:cubicBezTo>
                  <a:pt x="36" y="23"/>
                  <a:pt x="36" y="23"/>
                  <a:pt x="36" y="23"/>
                </a:cubicBezTo>
                <a:cubicBezTo>
                  <a:pt x="37" y="23"/>
                  <a:pt x="37" y="23"/>
                  <a:pt x="37" y="23"/>
                </a:cubicBezTo>
                <a:cubicBezTo>
                  <a:pt x="39" y="23"/>
                  <a:pt x="41" y="25"/>
                  <a:pt x="41" y="27"/>
                </a:cubicBezTo>
                <a:lnTo>
                  <a:pt x="41" y="47"/>
                </a:lnTo>
                <a:close/>
                <a:moveTo>
                  <a:pt x="29" y="23"/>
                </a:moveTo>
                <a:cubicBezTo>
                  <a:pt x="29" y="16"/>
                  <a:pt x="29" y="16"/>
                  <a:pt x="29" y="16"/>
                </a:cubicBezTo>
                <a:cubicBezTo>
                  <a:pt x="29" y="11"/>
                  <a:pt x="25" y="7"/>
                  <a:pt x="20" y="7"/>
                </a:cubicBezTo>
                <a:cubicBezTo>
                  <a:pt x="15" y="7"/>
                  <a:pt x="11" y="11"/>
                  <a:pt x="11" y="16"/>
                </a:cubicBezTo>
                <a:cubicBezTo>
                  <a:pt x="11" y="23"/>
                  <a:pt x="11" y="23"/>
                  <a:pt x="11" y="23"/>
                </a:cubicBezTo>
                <a:lnTo>
                  <a:pt x="29" y="2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96" name="Freeform 126">
            <a:extLst>
              <a:ext uri="{FF2B5EF4-FFF2-40B4-BE49-F238E27FC236}">
                <a16:creationId xmlns:a16="http://schemas.microsoft.com/office/drawing/2014/main" id="{5C4B25D2-D324-4A7F-B780-8FAECE0816EC}"/>
              </a:ext>
            </a:extLst>
          </p:cNvPr>
          <p:cNvSpPr>
            <a:spLocks/>
          </p:cNvSpPr>
          <p:nvPr/>
        </p:nvSpPr>
        <p:spPr bwMode="auto">
          <a:xfrm>
            <a:off x="3804086" y="3180183"/>
            <a:ext cx="260355" cy="340388"/>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97" name="Freeform 168">
            <a:extLst>
              <a:ext uri="{FF2B5EF4-FFF2-40B4-BE49-F238E27FC236}">
                <a16:creationId xmlns:a16="http://schemas.microsoft.com/office/drawing/2014/main" id="{0284B5ED-5508-4BB4-BC23-3BB92D6AB686}"/>
              </a:ext>
            </a:extLst>
          </p:cNvPr>
          <p:cNvSpPr>
            <a:spLocks/>
          </p:cNvSpPr>
          <p:nvPr/>
        </p:nvSpPr>
        <p:spPr bwMode="auto">
          <a:xfrm>
            <a:off x="5001443" y="4728446"/>
            <a:ext cx="364662" cy="317926"/>
          </a:xfrm>
          <a:custGeom>
            <a:avLst/>
            <a:gdLst/>
            <a:ahLst/>
            <a:cxnLst>
              <a:cxn ang="0">
                <a:pos x="59" y="25"/>
              </a:cxn>
              <a:cxn ang="0">
                <a:pos x="57" y="27"/>
              </a:cxn>
              <a:cxn ang="0">
                <a:pos x="55" y="27"/>
              </a:cxn>
              <a:cxn ang="0">
                <a:pos x="52" y="25"/>
              </a:cxn>
              <a:cxn ang="0">
                <a:pos x="52" y="16"/>
              </a:cxn>
              <a:cxn ang="0">
                <a:pos x="43" y="6"/>
              </a:cxn>
              <a:cxn ang="0">
                <a:pos x="34" y="16"/>
              </a:cxn>
              <a:cxn ang="0">
                <a:pos x="34" y="22"/>
              </a:cxn>
              <a:cxn ang="0">
                <a:pos x="37" y="22"/>
              </a:cxn>
              <a:cxn ang="0">
                <a:pos x="41" y="26"/>
              </a:cxn>
              <a:cxn ang="0">
                <a:pos x="41" y="46"/>
              </a:cxn>
              <a:cxn ang="0">
                <a:pos x="37" y="50"/>
              </a:cxn>
              <a:cxn ang="0">
                <a:pos x="3" y="50"/>
              </a:cxn>
              <a:cxn ang="0">
                <a:pos x="0" y="46"/>
              </a:cxn>
              <a:cxn ang="0">
                <a:pos x="0" y="26"/>
              </a:cxn>
              <a:cxn ang="0">
                <a:pos x="3" y="22"/>
              </a:cxn>
              <a:cxn ang="0">
                <a:pos x="27" y="22"/>
              </a:cxn>
              <a:cxn ang="0">
                <a:pos x="27" y="16"/>
              </a:cxn>
              <a:cxn ang="0">
                <a:pos x="43" y="0"/>
              </a:cxn>
              <a:cxn ang="0">
                <a:pos x="59" y="16"/>
              </a:cxn>
              <a:cxn ang="0">
                <a:pos x="59" y="25"/>
              </a:cxn>
            </a:cxnLst>
            <a:rect l="0" t="0" r="r" b="b"/>
            <a:pathLst>
              <a:path w="59" h="50">
                <a:moveTo>
                  <a:pt x="59" y="25"/>
                </a:moveTo>
                <a:cubicBezTo>
                  <a:pt x="59" y="26"/>
                  <a:pt x="58" y="27"/>
                  <a:pt x="57" y="27"/>
                </a:cubicBezTo>
                <a:cubicBezTo>
                  <a:pt x="55" y="27"/>
                  <a:pt x="55" y="27"/>
                  <a:pt x="55" y="27"/>
                </a:cubicBezTo>
                <a:cubicBezTo>
                  <a:pt x="53" y="27"/>
                  <a:pt x="52" y="26"/>
                  <a:pt x="52" y="25"/>
                </a:cubicBezTo>
                <a:cubicBezTo>
                  <a:pt x="52" y="16"/>
                  <a:pt x="52" y="16"/>
                  <a:pt x="52" y="16"/>
                </a:cubicBezTo>
                <a:cubicBezTo>
                  <a:pt x="52" y="10"/>
                  <a:pt x="48" y="6"/>
                  <a:pt x="43" y="6"/>
                </a:cubicBezTo>
                <a:cubicBezTo>
                  <a:pt x="38" y="6"/>
                  <a:pt x="34" y="10"/>
                  <a:pt x="34" y="16"/>
                </a:cubicBezTo>
                <a:cubicBezTo>
                  <a:pt x="34" y="22"/>
                  <a:pt x="34" y="22"/>
                  <a:pt x="34" y="22"/>
                </a:cubicBezTo>
                <a:cubicBezTo>
                  <a:pt x="37" y="22"/>
                  <a:pt x="37" y="22"/>
                  <a:pt x="37" y="22"/>
                </a:cubicBezTo>
                <a:cubicBezTo>
                  <a:pt x="39" y="22"/>
                  <a:pt x="41" y="24"/>
                  <a:pt x="41" y="26"/>
                </a:cubicBezTo>
                <a:cubicBezTo>
                  <a:pt x="41" y="46"/>
                  <a:pt x="41" y="46"/>
                  <a:pt x="41" y="46"/>
                </a:cubicBezTo>
                <a:cubicBezTo>
                  <a:pt x="41" y="48"/>
                  <a:pt x="39" y="50"/>
                  <a:pt x="37" y="50"/>
                </a:cubicBezTo>
                <a:cubicBezTo>
                  <a:pt x="3" y="50"/>
                  <a:pt x="3" y="50"/>
                  <a:pt x="3" y="50"/>
                </a:cubicBezTo>
                <a:cubicBezTo>
                  <a:pt x="1" y="50"/>
                  <a:pt x="0" y="48"/>
                  <a:pt x="0" y="46"/>
                </a:cubicBezTo>
                <a:cubicBezTo>
                  <a:pt x="0" y="26"/>
                  <a:pt x="0" y="26"/>
                  <a:pt x="0" y="26"/>
                </a:cubicBezTo>
                <a:cubicBezTo>
                  <a:pt x="0" y="24"/>
                  <a:pt x="1" y="22"/>
                  <a:pt x="3" y="22"/>
                </a:cubicBezTo>
                <a:cubicBezTo>
                  <a:pt x="27" y="22"/>
                  <a:pt x="27" y="22"/>
                  <a:pt x="27" y="22"/>
                </a:cubicBezTo>
                <a:cubicBezTo>
                  <a:pt x="27" y="16"/>
                  <a:pt x="27" y="16"/>
                  <a:pt x="27" y="16"/>
                </a:cubicBezTo>
                <a:cubicBezTo>
                  <a:pt x="27" y="7"/>
                  <a:pt x="34" y="0"/>
                  <a:pt x="43" y="0"/>
                </a:cubicBezTo>
                <a:cubicBezTo>
                  <a:pt x="52" y="0"/>
                  <a:pt x="59" y="7"/>
                  <a:pt x="59" y="16"/>
                </a:cubicBezTo>
                <a:lnTo>
                  <a:pt x="59" y="25"/>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142" name="TextBox 141">
            <a:extLst>
              <a:ext uri="{FF2B5EF4-FFF2-40B4-BE49-F238E27FC236}">
                <a16:creationId xmlns:a16="http://schemas.microsoft.com/office/drawing/2014/main" id="{E55F70EF-F255-4126-A3AA-2B398EA3EC0E}"/>
              </a:ext>
            </a:extLst>
          </p:cNvPr>
          <p:cNvSpPr txBox="1"/>
          <p:nvPr/>
        </p:nvSpPr>
        <p:spPr>
          <a:xfrm>
            <a:off x="4018101" y="2831298"/>
            <a:ext cx="369086" cy="342042"/>
          </a:xfrm>
          <a:prstGeom prst="rect">
            <a:avLst/>
          </a:prstGeom>
          <a:noFill/>
        </p:spPr>
        <p:txBody>
          <a:bodyPr wrap="square" lIns="0" tIns="0" rIns="0" bIns="0" rtlCol="0" anchor="ctr" anchorCtr="0">
            <a:noAutofit/>
          </a:bodyPr>
          <a:lstStyle/>
          <a:p>
            <a:pPr algn="ctr" defTabSz="914355">
              <a:spcBef>
                <a:spcPct val="20000"/>
              </a:spcBef>
              <a:defRPr/>
            </a:pPr>
            <a:r>
              <a:rPr lang="en-US" b="1" dirty="0">
                <a:solidFill>
                  <a:schemeClr val="bg1"/>
                </a:solidFill>
              </a:rPr>
              <a:t>02</a:t>
            </a:r>
          </a:p>
        </p:txBody>
      </p:sp>
      <p:pic>
        <p:nvPicPr>
          <p:cNvPr id="49" name="Picture 4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87" y="0"/>
            <a:ext cx="3034304" cy="12108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746774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randombar(horizontal)">
                                      <p:cBhvr>
                                        <p:cTn id="7" dur="500"/>
                                        <p:tgtEl>
                                          <p:spTgt spid="1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7"/>
                                        </p:tgtEl>
                                        <p:attrNameLst>
                                          <p:attrName>style.visibility</p:attrName>
                                        </p:attrNameLst>
                                      </p:cBhvr>
                                      <p:to>
                                        <p:strVal val="visible"/>
                                      </p:to>
                                    </p:set>
                                    <p:animEffect transition="in" filter="fade">
                                      <p:cBhvr>
                                        <p:cTn id="12" dur="500"/>
                                        <p:tgtEl>
                                          <p:spTgt spid="13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8"/>
                                        </p:tgtEl>
                                        <p:attrNameLst>
                                          <p:attrName>style.visibility</p:attrName>
                                        </p:attrNameLst>
                                      </p:cBhvr>
                                      <p:to>
                                        <p:strVal val="visible"/>
                                      </p:to>
                                    </p:set>
                                    <p:animEffect transition="in" filter="fade">
                                      <p:cBhvr>
                                        <p:cTn id="17" dur="500"/>
                                        <p:tgtEl>
                                          <p:spTgt spid="13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9"/>
                                        </p:tgtEl>
                                        <p:attrNameLst>
                                          <p:attrName>style.visibility</p:attrName>
                                        </p:attrNameLst>
                                      </p:cBhvr>
                                      <p:to>
                                        <p:strVal val="visible"/>
                                      </p:to>
                                    </p:set>
                                    <p:animEffect transition="in" filter="fade">
                                      <p:cBhvr>
                                        <p:cTn id="22" dur="500"/>
                                        <p:tgtEl>
                                          <p:spTgt spid="13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0"/>
                                        </p:tgtEl>
                                        <p:attrNameLst>
                                          <p:attrName>style.visibility</p:attrName>
                                        </p:attrNameLst>
                                      </p:cBhvr>
                                      <p:to>
                                        <p:strVal val="visible"/>
                                      </p:to>
                                    </p:set>
                                    <p:animEffect transition="in" filter="fade">
                                      <p:cBhvr>
                                        <p:cTn id="27" dur="500"/>
                                        <p:tgtEl>
                                          <p:spTgt spid="14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1"/>
                                        </p:tgtEl>
                                        <p:attrNameLst>
                                          <p:attrName>style.visibility</p:attrName>
                                        </p:attrNameLst>
                                      </p:cBhvr>
                                      <p:to>
                                        <p:strVal val="visible"/>
                                      </p:to>
                                    </p:set>
                                    <p:animEffect transition="in" filter="fade">
                                      <p:cBhvr>
                                        <p:cTn id="32"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0752"/>
            <a:ext cx="7543800" cy="836609"/>
          </a:xfrm>
        </p:spPr>
        <p:txBody>
          <a:bodyPr>
            <a:normAutofit fontScale="90000"/>
          </a:bodyPr>
          <a:lstStyle/>
          <a:p>
            <a:pPr algn="ctr"/>
            <a:br>
              <a:rPr lang="en-US" sz="3200" b="1" dirty="0">
                <a:latin typeface="Times New Roman" panose="02020603050405020304" pitchFamily="18" charset="0"/>
                <a:cs typeface="Times New Roman" panose="02020603050405020304" pitchFamily="18" charset="0"/>
              </a:rPr>
            </a:br>
            <a:br>
              <a:rPr lang="en-US" sz="3200" b="1" dirty="0">
                <a:latin typeface="Times New Roman" panose="02020603050405020304" pitchFamily="18" charset="0"/>
                <a:cs typeface="Times New Roman" panose="02020603050405020304" pitchFamily="18" charset="0"/>
              </a:rPr>
            </a:br>
            <a:br>
              <a:rPr lang="en-US" sz="3200" b="1" dirty="0">
                <a:latin typeface="Times New Roman" panose="02020603050405020304" pitchFamily="18" charset="0"/>
                <a:cs typeface="Times New Roman" panose="02020603050405020304" pitchFamily="18" charset="0"/>
              </a:rPr>
            </a:br>
            <a:r>
              <a:rPr lang="en-US" sz="3200" b="1" dirty="0" err="1">
                <a:solidFill>
                  <a:schemeClr val="bg2">
                    <a:lumMod val="25000"/>
                  </a:schemeClr>
                </a:solidFill>
                <a:cs typeface="Times New Roman" panose="02020603050405020304" pitchFamily="18" charset="0"/>
              </a:rPr>
              <a:t>NỘI</a:t>
            </a:r>
            <a:r>
              <a:rPr lang="en-US" sz="3200" b="1" dirty="0">
                <a:solidFill>
                  <a:schemeClr val="bg2">
                    <a:lumMod val="25000"/>
                  </a:schemeClr>
                </a:solidFill>
                <a:cs typeface="Times New Roman" panose="02020603050405020304" pitchFamily="18" charset="0"/>
              </a:rPr>
              <a:t> DUNG 2: </a:t>
            </a:r>
            <a:r>
              <a:rPr lang="en-US" sz="3200" b="1" dirty="0" err="1">
                <a:solidFill>
                  <a:schemeClr val="bg2">
                    <a:lumMod val="25000"/>
                  </a:schemeClr>
                </a:solidFill>
                <a:cs typeface="Times New Roman" panose="02020603050405020304" pitchFamily="18" charset="0"/>
              </a:rPr>
              <a:t>NGUYÊN</a:t>
            </a:r>
            <a:r>
              <a:rPr lang="en-US" sz="3200" b="1" dirty="0">
                <a:solidFill>
                  <a:schemeClr val="bg2">
                    <a:lumMod val="25000"/>
                  </a:schemeClr>
                </a:solidFill>
                <a:cs typeface="Times New Roman" panose="02020603050405020304" pitchFamily="18" charset="0"/>
              </a:rPr>
              <a:t> </a:t>
            </a:r>
            <a:r>
              <a:rPr lang="en-US" sz="3200" b="1" dirty="0" err="1">
                <a:solidFill>
                  <a:schemeClr val="bg2">
                    <a:lumMod val="25000"/>
                  </a:schemeClr>
                </a:solidFill>
                <a:cs typeface="Times New Roman" panose="02020603050405020304" pitchFamily="18" charset="0"/>
              </a:rPr>
              <a:t>NHÂN</a:t>
            </a:r>
            <a:endParaRPr lang="en-US" sz="3200" b="1" dirty="0">
              <a:solidFill>
                <a:schemeClr val="bg2">
                  <a:lumMod val="25000"/>
                </a:schemeClr>
              </a:solidFill>
              <a:cs typeface="Times New Roman" panose="02020603050405020304" pitchFamily="18" charset="0"/>
            </a:endParaRPr>
          </a:p>
        </p:txBody>
      </p:sp>
      <p:sp>
        <p:nvSpPr>
          <p:cNvPr id="4" name="Content Placeholder 3"/>
          <p:cNvSpPr>
            <a:spLocks noGrp="1"/>
          </p:cNvSpPr>
          <p:nvPr>
            <p:ph idx="1"/>
          </p:nvPr>
        </p:nvSpPr>
        <p:spPr>
          <a:xfrm>
            <a:off x="0" y="1834962"/>
            <a:ext cx="9139243" cy="4527771"/>
          </a:xfrm>
        </p:spPr>
        <p:txBody>
          <a:bodyPr/>
          <a:lstStyle/>
          <a:p>
            <a:pPr lvl="8"/>
            <a:endParaRPr lang="en-US" dirty="0"/>
          </a:p>
        </p:txBody>
      </p:sp>
      <p:sp>
        <p:nvSpPr>
          <p:cNvPr id="15" name="Text Placeholder 1">
            <a:extLst>
              <a:ext uri="{FF2B5EF4-FFF2-40B4-BE49-F238E27FC236}">
                <a16:creationId xmlns:a16="http://schemas.microsoft.com/office/drawing/2014/main" id="{206381AD-4C2B-4745-99B1-0BBCE6131A71}"/>
              </a:ext>
            </a:extLst>
          </p:cNvPr>
          <p:cNvSpPr txBox="1">
            <a:spLocks/>
          </p:cNvSpPr>
          <p:nvPr/>
        </p:nvSpPr>
        <p:spPr>
          <a:xfrm>
            <a:off x="-308385" y="339509"/>
            <a:ext cx="8201005" cy="677917"/>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Infographic Style</a:t>
            </a:r>
            <a:endParaRPr lang="en-US" dirty="0"/>
          </a:p>
        </p:txBody>
      </p:sp>
      <p:sp>
        <p:nvSpPr>
          <p:cNvPr id="40" name="TextBox 39">
            <a:extLst>
              <a:ext uri="{FF2B5EF4-FFF2-40B4-BE49-F238E27FC236}">
                <a16:creationId xmlns:a16="http://schemas.microsoft.com/office/drawing/2014/main" id="{7AE807A2-CB17-414A-BF84-C43721194CCB}"/>
              </a:ext>
            </a:extLst>
          </p:cNvPr>
          <p:cNvSpPr txBox="1"/>
          <p:nvPr/>
        </p:nvSpPr>
        <p:spPr>
          <a:xfrm>
            <a:off x="5131446" y="2854970"/>
            <a:ext cx="1224632" cy="307777"/>
          </a:xfrm>
          <a:prstGeom prst="rect">
            <a:avLst/>
          </a:prstGeom>
          <a:noFill/>
        </p:spPr>
        <p:txBody>
          <a:bodyPr wrap="square" rtlCol="0" anchor="ctr">
            <a:spAutoFit/>
          </a:bodyPr>
          <a:lstStyle/>
          <a:p>
            <a:pPr algn="ctr"/>
            <a:r>
              <a:rPr lang="en-US" altLang="ko-KR" sz="1400" b="1" dirty="0">
                <a:solidFill>
                  <a:schemeClr val="bg1"/>
                </a:solidFill>
                <a:cs typeface="Arial" pitchFamily="34" charset="0"/>
              </a:rPr>
              <a:t>Content  Here</a:t>
            </a:r>
            <a:endParaRPr lang="ko-KR" altLang="en-US" sz="1400" b="1" dirty="0">
              <a:solidFill>
                <a:schemeClr val="bg1"/>
              </a:solidFill>
              <a:cs typeface="Arial" pitchFamily="34" charset="0"/>
            </a:endParaRPr>
          </a:p>
        </p:txBody>
      </p:sp>
      <p:sp>
        <p:nvSpPr>
          <p:cNvPr id="41" name="TextBox 40">
            <a:extLst>
              <a:ext uri="{FF2B5EF4-FFF2-40B4-BE49-F238E27FC236}">
                <a16:creationId xmlns:a16="http://schemas.microsoft.com/office/drawing/2014/main" id="{81F65969-1118-4CEE-BB23-E6552ED6EA51}"/>
              </a:ext>
            </a:extLst>
          </p:cNvPr>
          <p:cNvSpPr txBox="1"/>
          <p:nvPr/>
        </p:nvSpPr>
        <p:spPr>
          <a:xfrm>
            <a:off x="5131446" y="3791071"/>
            <a:ext cx="1224632" cy="307777"/>
          </a:xfrm>
          <a:prstGeom prst="rect">
            <a:avLst/>
          </a:prstGeom>
          <a:noFill/>
        </p:spPr>
        <p:txBody>
          <a:bodyPr wrap="square" rtlCol="0" anchor="ctr">
            <a:spAutoFit/>
          </a:bodyPr>
          <a:lstStyle/>
          <a:p>
            <a:pPr algn="ctr"/>
            <a:r>
              <a:rPr lang="en-US" altLang="ko-KR" sz="1400" b="1" dirty="0">
                <a:solidFill>
                  <a:schemeClr val="bg1"/>
                </a:solidFill>
                <a:cs typeface="Arial" pitchFamily="34" charset="0"/>
              </a:rPr>
              <a:t>Content  Here</a:t>
            </a:r>
            <a:endParaRPr lang="ko-KR" altLang="en-US" sz="1400" b="1" dirty="0">
              <a:solidFill>
                <a:schemeClr val="bg1"/>
              </a:solidFill>
              <a:cs typeface="Arial" pitchFamily="34" charset="0"/>
            </a:endParaRPr>
          </a:p>
        </p:txBody>
      </p:sp>
      <p:sp>
        <p:nvSpPr>
          <p:cNvPr id="42" name="TextBox 41">
            <a:extLst>
              <a:ext uri="{FF2B5EF4-FFF2-40B4-BE49-F238E27FC236}">
                <a16:creationId xmlns:a16="http://schemas.microsoft.com/office/drawing/2014/main" id="{C17FD17F-4CA6-4D0D-B126-7D57025C2E35}"/>
              </a:ext>
            </a:extLst>
          </p:cNvPr>
          <p:cNvSpPr txBox="1"/>
          <p:nvPr/>
        </p:nvSpPr>
        <p:spPr>
          <a:xfrm>
            <a:off x="5131446" y="4727172"/>
            <a:ext cx="1224632" cy="307777"/>
          </a:xfrm>
          <a:prstGeom prst="rect">
            <a:avLst/>
          </a:prstGeom>
          <a:noFill/>
        </p:spPr>
        <p:txBody>
          <a:bodyPr wrap="square" rtlCol="0" anchor="ctr">
            <a:spAutoFit/>
          </a:bodyPr>
          <a:lstStyle/>
          <a:p>
            <a:pPr algn="ctr"/>
            <a:r>
              <a:rPr lang="en-US" altLang="ko-KR" sz="1400" b="1" dirty="0">
                <a:solidFill>
                  <a:schemeClr val="bg1"/>
                </a:solidFill>
                <a:cs typeface="Arial" pitchFamily="34" charset="0"/>
              </a:rPr>
              <a:t>Content  Here</a:t>
            </a:r>
            <a:endParaRPr lang="ko-KR" altLang="en-US" sz="1400" b="1" dirty="0">
              <a:solidFill>
                <a:schemeClr val="bg1"/>
              </a:solidFill>
              <a:cs typeface="Arial" pitchFamily="34" charset="0"/>
            </a:endParaRPr>
          </a:p>
        </p:txBody>
      </p:sp>
      <p:sp>
        <p:nvSpPr>
          <p:cNvPr id="221" name="Inhaltsplatzhalter 4">
            <a:extLst>
              <a:ext uri="{FF2B5EF4-FFF2-40B4-BE49-F238E27FC236}">
                <a16:creationId xmlns:a16="http://schemas.microsoft.com/office/drawing/2014/main" id="{FEC4C4EB-A92D-4A75-AE34-D14F138BFACD}"/>
              </a:ext>
            </a:extLst>
          </p:cNvPr>
          <p:cNvSpPr txBox="1">
            <a:spLocks/>
          </p:cNvSpPr>
          <p:nvPr/>
        </p:nvSpPr>
        <p:spPr>
          <a:xfrm>
            <a:off x="49377" y="3818245"/>
            <a:ext cx="2815978" cy="1246495"/>
          </a:xfrm>
          <a:prstGeom prst="rect">
            <a:avLst/>
          </a:prstGeom>
        </p:spPr>
        <p:txBody>
          <a:bodyPr wrap="square" lIns="0" tIns="0" rIns="0" bIns="0" anchor="t">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Aft>
                <a:spcPts val="0"/>
              </a:spcAft>
              <a:buNone/>
            </a:pPr>
            <a:r>
              <a:rPr lang="en-US" sz="1800" b="1" dirty="0" err="1">
                <a:solidFill>
                  <a:srgbClr val="EC8A14"/>
                </a:solidFill>
                <a:latin typeface="+mj-lt"/>
              </a:rPr>
              <a:t>Công</a:t>
            </a:r>
            <a:r>
              <a:rPr lang="en-US" sz="1800" b="1" dirty="0">
                <a:solidFill>
                  <a:srgbClr val="EC8A14"/>
                </a:solidFill>
                <a:latin typeface="+mj-lt"/>
              </a:rPr>
              <a:t> </a:t>
            </a:r>
            <a:r>
              <a:rPr lang="en-US" sz="1800" b="1" dirty="0" err="1">
                <a:solidFill>
                  <a:srgbClr val="EC8A14"/>
                </a:solidFill>
                <a:latin typeface="+mj-lt"/>
              </a:rPr>
              <a:t>tác</a:t>
            </a:r>
            <a:r>
              <a:rPr lang="en-US" sz="1800" b="1" dirty="0">
                <a:solidFill>
                  <a:srgbClr val="EC8A14"/>
                </a:solidFill>
                <a:latin typeface="+mj-lt"/>
              </a:rPr>
              <a:t> </a:t>
            </a:r>
            <a:r>
              <a:rPr lang="en-US" sz="1800" b="1" dirty="0" err="1">
                <a:solidFill>
                  <a:srgbClr val="EC8A14"/>
                </a:solidFill>
                <a:latin typeface="+mj-lt"/>
              </a:rPr>
              <a:t>chỉ</a:t>
            </a:r>
            <a:r>
              <a:rPr lang="en-US" sz="1800" b="1" dirty="0">
                <a:solidFill>
                  <a:srgbClr val="EC8A14"/>
                </a:solidFill>
                <a:latin typeface="+mj-lt"/>
              </a:rPr>
              <a:t> </a:t>
            </a:r>
            <a:r>
              <a:rPr lang="en-US" sz="1800" b="1" dirty="0" err="1">
                <a:solidFill>
                  <a:srgbClr val="EC8A14"/>
                </a:solidFill>
                <a:latin typeface="+mj-lt"/>
              </a:rPr>
              <a:t>đạo</a:t>
            </a:r>
            <a:r>
              <a:rPr lang="en-US" sz="1800" b="1" dirty="0">
                <a:solidFill>
                  <a:srgbClr val="EC8A14"/>
                </a:solidFill>
                <a:latin typeface="+mj-lt"/>
              </a:rPr>
              <a:t>, </a:t>
            </a:r>
            <a:r>
              <a:rPr lang="en-US" sz="1800" b="1" dirty="0" err="1">
                <a:solidFill>
                  <a:srgbClr val="EC8A14"/>
                </a:solidFill>
                <a:latin typeface="+mj-lt"/>
              </a:rPr>
              <a:t>quán</a:t>
            </a:r>
            <a:r>
              <a:rPr lang="en-US" sz="1800" b="1" dirty="0">
                <a:solidFill>
                  <a:srgbClr val="EC8A14"/>
                </a:solidFill>
                <a:latin typeface="+mj-lt"/>
              </a:rPr>
              <a:t> </a:t>
            </a:r>
            <a:r>
              <a:rPr lang="en-US" sz="1800" b="1" dirty="0" err="1">
                <a:solidFill>
                  <a:srgbClr val="EC8A14"/>
                </a:solidFill>
                <a:latin typeface="+mj-lt"/>
              </a:rPr>
              <a:t>triệt</a:t>
            </a:r>
            <a:r>
              <a:rPr lang="en-US" sz="1800" b="1" dirty="0">
                <a:solidFill>
                  <a:srgbClr val="EC8A14"/>
                </a:solidFill>
                <a:latin typeface="+mj-lt"/>
              </a:rPr>
              <a:t>, </a:t>
            </a:r>
            <a:r>
              <a:rPr lang="en-US" sz="1800" b="1" dirty="0" err="1">
                <a:solidFill>
                  <a:srgbClr val="EC8A14"/>
                </a:solidFill>
                <a:latin typeface="+mj-lt"/>
              </a:rPr>
              <a:t>tổ</a:t>
            </a:r>
            <a:r>
              <a:rPr lang="en-US" sz="1800" b="1" dirty="0">
                <a:solidFill>
                  <a:srgbClr val="EC8A14"/>
                </a:solidFill>
                <a:latin typeface="+mj-lt"/>
              </a:rPr>
              <a:t> </a:t>
            </a:r>
            <a:r>
              <a:rPr lang="en-US" sz="1800" b="1" dirty="0" err="1">
                <a:solidFill>
                  <a:srgbClr val="EC8A14"/>
                </a:solidFill>
                <a:latin typeface="+mj-lt"/>
              </a:rPr>
              <a:t>chức</a:t>
            </a:r>
            <a:r>
              <a:rPr lang="en-US" sz="1800" b="1" dirty="0">
                <a:solidFill>
                  <a:srgbClr val="EC8A14"/>
                </a:solidFill>
                <a:latin typeface="+mj-lt"/>
              </a:rPr>
              <a:t> </a:t>
            </a:r>
            <a:r>
              <a:rPr lang="en-US" sz="1800" b="1" dirty="0" err="1">
                <a:solidFill>
                  <a:srgbClr val="EC8A14"/>
                </a:solidFill>
                <a:latin typeface="+mj-lt"/>
              </a:rPr>
              <a:t>thực</a:t>
            </a:r>
            <a:r>
              <a:rPr lang="en-US" sz="1800" b="1" dirty="0">
                <a:solidFill>
                  <a:srgbClr val="EC8A14"/>
                </a:solidFill>
                <a:latin typeface="+mj-lt"/>
              </a:rPr>
              <a:t> </a:t>
            </a:r>
            <a:r>
              <a:rPr lang="en-US" sz="1800" b="1" dirty="0" err="1">
                <a:solidFill>
                  <a:srgbClr val="EC8A14"/>
                </a:solidFill>
                <a:latin typeface="+mj-lt"/>
              </a:rPr>
              <a:t>hiện</a:t>
            </a:r>
            <a:r>
              <a:rPr lang="en-US" sz="1800" b="1" dirty="0">
                <a:solidFill>
                  <a:srgbClr val="EC8A14"/>
                </a:solidFill>
                <a:latin typeface="+mj-lt"/>
              </a:rPr>
              <a:t> </a:t>
            </a:r>
            <a:r>
              <a:rPr lang="en-US" sz="1800" b="1" dirty="0" err="1">
                <a:solidFill>
                  <a:srgbClr val="EC8A14"/>
                </a:solidFill>
                <a:latin typeface="+mj-lt"/>
              </a:rPr>
              <a:t>các</a:t>
            </a:r>
            <a:r>
              <a:rPr lang="en-US" sz="1800" b="1" dirty="0">
                <a:solidFill>
                  <a:srgbClr val="EC8A14"/>
                </a:solidFill>
                <a:latin typeface="+mj-lt"/>
              </a:rPr>
              <a:t> </a:t>
            </a:r>
            <a:r>
              <a:rPr lang="en-US" sz="1800" b="1" dirty="0" err="1">
                <a:solidFill>
                  <a:srgbClr val="EC8A14"/>
                </a:solidFill>
                <a:latin typeface="+mj-lt"/>
              </a:rPr>
              <a:t>quy</a:t>
            </a:r>
            <a:r>
              <a:rPr lang="en-US" sz="1800" b="1" dirty="0">
                <a:solidFill>
                  <a:srgbClr val="EC8A14"/>
                </a:solidFill>
                <a:latin typeface="+mj-lt"/>
              </a:rPr>
              <a:t> </a:t>
            </a:r>
            <a:r>
              <a:rPr lang="en-US" sz="1800" b="1" dirty="0" err="1">
                <a:solidFill>
                  <a:srgbClr val="EC8A14"/>
                </a:solidFill>
                <a:latin typeface="+mj-lt"/>
              </a:rPr>
              <a:t>định</a:t>
            </a:r>
            <a:r>
              <a:rPr lang="en-US" sz="1800" b="1" dirty="0">
                <a:solidFill>
                  <a:srgbClr val="EC8A14"/>
                </a:solidFill>
                <a:latin typeface="+mj-lt"/>
              </a:rPr>
              <a:t> </a:t>
            </a:r>
            <a:r>
              <a:rPr lang="en-US" sz="1800" b="1" dirty="0" err="1">
                <a:solidFill>
                  <a:srgbClr val="EC8A14"/>
                </a:solidFill>
                <a:latin typeface="+mj-lt"/>
              </a:rPr>
              <a:t>chưa</a:t>
            </a:r>
            <a:r>
              <a:rPr lang="en-US" sz="1800" b="1" dirty="0">
                <a:solidFill>
                  <a:srgbClr val="EC8A14"/>
                </a:solidFill>
                <a:latin typeface="+mj-lt"/>
              </a:rPr>
              <a:t> </a:t>
            </a:r>
            <a:r>
              <a:rPr lang="en-US" sz="1800" b="1" dirty="0" err="1">
                <a:solidFill>
                  <a:srgbClr val="EC8A14"/>
                </a:solidFill>
                <a:latin typeface="+mj-lt"/>
              </a:rPr>
              <a:t>thiếu</a:t>
            </a:r>
            <a:r>
              <a:rPr lang="en-US" sz="1800" b="1" dirty="0">
                <a:solidFill>
                  <a:srgbClr val="EC8A14"/>
                </a:solidFill>
                <a:latin typeface="+mj-lt"/>
              </a:rPr>
              <a:t> </a:t>
            </a:r>
            <a:r>
              <a:rPr lang="en-US" sz="1800" b="1" dirty="0" err="1">
                <a:solidFill>
                  <a:srgbClr val="EC8A14"/>
                </a:solidFill>
                <a:latin typeface="+mj-lt"/>
              </a:rPr>
              <a:t>quyết</a:t>
            </a:r>
            <a:r>
              <a:rPr lang="en-US" sz="1800" b="1" dirty="0">
                <a:solidFill>
                  <a:srgbClr val="EC8A14"/>
                </a:solidFill>
                <a:latin typeface="+mj-lt"/>
              </a:rPr>
              <a:t> </a:t>
            </a:r>
            <a:r>
              <a:rPr lang="en-US" sz="1800" b="1" dirty="0" err="1">
                <a:solidFill>
                  <a:srgbClr val="EC8A14"/>
                </a:solidFill>
                <a:latin typeface="+mj-lt"/>
              </a:rPr>
              <a:t>liệt</a:t>
            </a:r>
            <a:endParaRPr lang="en-US" sz="1050" b="1" dirty="0">
              <a:solidFill>
                <a:srgbClr val="EC8A14"/>
              </a:solidFill>
              <a:latin typeface="+mj-lt"/>
            </a:endParaRPr>
          </a:p>
        </p:txBody>
      </p:sp>
      <p:grpSp>
        <p:nvGrpSpPr>
          <p:cNvPr id="3" name="Group 2"/>
          <p:cNvGrpSpPr/>
          <p:nvPr/>
        </p:nvGrpSpPr>
        <p:grpSpPr>
          <a:xfrm>
            <a:off x="665052" y="2065016"/>
            <a:ext cx="1429910" cy="1726055"/>
            <a:chOff x="576385" y="2752973"/>
            <a:chExt cx="1429910" cy="1726055"/>
          </a:xfrm>
        </p:grpSpPr>
        <p:grpSp>
          <p:nvGrpSpPr>
            <p:cNvPr id="244" name="Group 243"/>
            <p:cNvGrpSpPr/>
            <p:nvPr/>
          </p:nvGrpSpPr>
          <p:grpSpPr>
            <a:xfrm>
              <a:off x="576385" y="2752973"/>
              <a:ext cx="1429910" cy="1429910"/>
              <a:chOff x="995790" y="3374466"/>
              <a:chExt cx="1429910" cy="1429910"/>
            </a:xfrm>
          </p:grpSpPr>
          <p:sp>
            <p:nvSpPr>
              <p:cNvPr id="212" name="Rounded Rectangle 211">
                <a:extLst>
                  <a:ext uri="{FF2B5EF4-FFF2-40B4-BE49-F238E27FC236}">
                    <a16:creationId xmlns:a16="http://schemas.microsoft.com/office/drawing/2014/main" id="{3C3C4928-7587-4534-9F7F-1239656FF5A4}"/>
                  </a:ext>
                </a:extLst>
              </p:cNvPr>
              <p:cNvSpPr/>
              <p:nvPr/>
            </p:nvSpPr>
            <p:spPr>
              <a:xfrm rot="2700000">
                <a:off x="995790" y="3374466"/>
                <a:ext cx="1429910" cy="1429910"/>
              </a:xfrm>
              <a:prstGeom prst="roundRect">
                <a:avLst/>
              </a:prstGeom>
              <a:solidFill>
                <a:schemeClr val="bg1"/>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3" name="Freeform 15">
                <a:extLst>
                  <a:ext uri="{FF2B5EF4-FFF2-40B4-BE49-F238E27FC236}">
                    <a16:creationId xmlns:a16="http://schemas.microsoft.com/office/drawing/2014/main" id="{1A649DF9-648E-45E1-8896-74C5333189E1}"/>
                  </a:ext>
                </a:extLst>
              </p:cNvPr>
              <p:cNvSpPr>
                <a:spLocks noEditPoints="1"/>
              </p:cNvSpPr>
              <p:nvPr/>
            </p:nvSpPr>
            <p:spPr bwMode="auto">
              <a:xfrm>
                <a:off x="1394712" y="3869161"/>
                <a:ext cx="632066" cy="474046"/>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cxnSp>
          <p:nvCxnSpPr>
            <p:cNvPr id="222" name="Straight Connector 221"/>
            <p:cNvCxnSpPr/>
            <p:nvPr/>
          </p:nvCxnSpPr>
          <p:spPr>
            <a:xfrm>
              <a:off x="947726" y="4479028"/>
              <a:ext cx="68722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24" name="Inhaltsplatzhalter 4">
            <a:extLst>
              <a:ext uri="{FF2B5EF4-FFF2-40B4-BE49-F238E27FC236}">
                <a16:creationId xmlns:a16="http://schemas.microsoft.com/office/drawing/2014/main" id="{FEC4C4EB-A92D-4A75-AE34-D14F138BFACD}"/>
              </a:ext>
            </a:extLst>
          </p:cNvPr>
          <p:cNvSpPr txBox="1">
            <a:spLocks/>
          </p:cNvSpPr>
          <p:nvPr/>
        </p:nvSpPr>
        <p:spPr>
          <a:xfrm>
            <a:off x="3254807" y="3806617"/>
            <a:ext cx="2863956" cy="1384995"/>
          </a:xfrm>
          <a:prstGeom prst="rect">
            <a:avLst/>
          </a:prstGeom>
        </p:spPr>
        <p:txBody>
          <a:bodyPr wrap="square" lIns="0" tIns="0" rIns="0" bIns="0" anchor="t">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Aft>
                <a:spcPts val="0"/>
              </a:spcAft>
              <a:buNone/>
            </a:pPr>
            <a:r>
              <a:rPr lang="en-US" sz="2000" b="1" dirty="0" err="1">
                <a:solidFill>
                  <a:schemeClr val="accent2">
                    <a:lumMod val="75000"/>
                  </a:schemeClr>
                </a:solidFill>
                <a:latin typeface="+mj-lt"/>
              </a:rPr>
              <a:t>MQH</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công</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tác</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giữa</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cấp</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ủy</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tổ</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chức</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đảng</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với</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chính</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quyền</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có</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nơi</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chưa</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rõ</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ràng</a:t>
            </a:r>
            <a:endParaRPr lang="en-US" sz="1100" b="1" dirty="0">
              <a:solidFill>
                <a:schemeClr val="accent2">
                  <a:lumMod val="75000"/>
                </a:schemeClr>
              </a:solidFill>
              <a:latin typeface="+mj-lt"/>
            </a:endParaRPr>
          </a:p>
        </p:txBody>
      </p:sp>
      <p:grpSp>
        <p:nvGrpSpPr>
          <p:cNvPr id="5" name="Group 4"/>
          <p:cNvGrpSpPr/>
          <p:nvPr/>
        </p:nvGrpSpPr>
        <p:grpSpPr>
          <a:xfrm>
            <a:off x="3879905" y="2046999"/>
            <a:ext cx="1429910" cy="1726055"/>
            <a:chOff x="3879905" y="2046999"/>
            <a:chExt cx="1429910" cy="1726055"/>
          </a:xfrm>
        </p:grpSpPr>
        <p:grpSp>
          <p:nvGrpSpPr>
            <p:cNvPr id="243" name="Group 242"/>
            <p:cNvGrpSpPr/>
            <p:nvPr/>
          </p:nvGrpSpPr>
          <p:grpSpPr>
            <a:xfrm>
              <a:off x="3879905" y="2046999"/>
              <a:ext cx="1429910" cy="1429910"/>
              <a:chOff x="3923140" y="3391229"/>
              <a:chExt cx="1429910" cy="1429910"/>
            </a:xfrm>
          </p:grpSpPr>
          <p:sp>
            <p:nvSpPr>
              <p:cNvPr id="214" name="Rounded Rectangle 213">
                <a:extLst>
                  <a:ext uri="{FF2B5EF4-FFF2-40B4-BE49-F238E27FC236}">
                    <a16:creationId xmlns:a16="http://schemas.microsoft.com/office/drawing/2014/main" id="{6A6B288F-7012-4EF9-BACE-DDBE24602E40}"/>
                  </a:ext>
                </a:extLst>
              </p:cNvPr>
              <p:cNvSpPr/>
              <p:nvPr/>
            </p:nvSpPr>
            <p:spPr>
              <a:xfrm rot="2700000">
                <a:off x="3923140" y="3391229"/>
                <a:ext cx="1429910" cy="1429910"/>
              </a:xfrm>
              <a:prstGeom prst="roundRect">
                <a:avLst/>
              </a:prstGeom>
              <a:solidFill>
                <a:schemeClr val="bg1"/>
              </a:solid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accent2"/>
                    </a:solidFill>
                  </a:ln>
                </a:endParaRPr>
              </a:p>
            </p:txBody>
          </p:sp>
          <p:sp>
            <p:nvSpPr>
              <p:cNvPr id="215" name="Freeform 23">
                <a:extLst>
                  <a:ext uri="{FF2B5EF4-FFF2-40B4-BE49-F238E27FC236}">
                    <a16:creationId xmlns:a16="http://schemas.microsoft.com/office/drawing/2014/main" id="{B0EB59D1-9B5C-422C-A78D-65B3A7827F5E}"/>
                  </a:ext>
                </a:extLst>
              </p:cNvPr>
              <p:cNvSpPr>
                <a:spLocks noEditPoints="1"/>
              </p:cNvSpPr>
              <p:nvPr/>
            </p:nvSpPr>
            <p:spPr bwMode="auto">
              <a:xfrm>
                <a:off x="4380378" y="3829657"/>
                <a:ext cx="515435" cy="553054"/>
              </a:xfrm>
              <a:custGeom>
                <a:avLst/>
                <a:gdLst/>
                <a:ahLst/>
                <a:cxnLst>
                  <a:cxn ang="0">
                    <a:pos x="58" y="68"/>
                  </a:cxn>
                  <a:cxn ang="0">
                    <a:pos x="0" y="63"/>
                  </a:cxn>
                  <a:cxn ang="0">
                    <a:pos x="5" y="0"/>
                  </a:cxn>
                  <a:cxn ang="0">
                    <a:pos x="63" y="5"/>
                  </a:cxn>
                  <a:cxn ang="0">
                    <a:pos x="58" y="7"/>
                  </a:cxn>
                  <a:cxn ang="0">
                    <a:pos x="7" y="5"/>
                  </a:cxn>
                  <a:cxn ang="0">
                    <a:pos x="5" y="17"/>
                  </a:cxn>
                  <a:cxn ang="0">
                    <a:pos x="56" y="19"/>
                  </a:cxn>
                  <a:cxn ang="0">
                    <a:pos x="58" y="7"/>
                  </a:cxn>
                  <a:cxn ang="0">
                    <a:pos x="5" y="29"/>
                  </a:cxn>
                  <a:cxn ang="0">
                    <a:pos x="14" y="29"/>
                  </a:cxn>
                  <a:cxn ang="0">
                    <a:pos x="9" y="39"/>
                  </a:cxn>
                  <a:cxn ang="0">
                    <a:pos x="9" y="48"/>
                  </a:cxn>
                  <a:cxn ang="0">
                    <a:pos x="9" y="39"/>
                  </a:cxn>
                  <a:cxn ang="0">
                    <a:pos x="5" y="58"/>
                  </a:cxn>
                  <a:cxn ang="0">
                    <a:pos x="14" y="58"/>
                  </a:cxn>
                  <a:cxn ang="0">
                    <a:pos x="24" y="24"/>
                  </a:cxn>
                  <a:cxn ang="0">
                    <a:pos x="24" y="34"/>
                  </a:cxn>
                  <a:cxn ang="0">
                    <a:pos x="24" y="24"/>
                  </a:cxn>
                  <a:cxn ang="0">
                    <a:pos x="19" y="43"/>
                  </a:cxn>
                  <a:cxn ang="0">
                    <a:pos x="29" y="43"/>
                  </a:cxn>
                  <a:cxn ang="0">
                    <a:pos x="24" y="53"/>
                  </a:cxn>
                  <a:cxn ang="0">
                    <a:pos x="24" y="63"/>
                  </a:cxn>
                  <a:cxn ang="0">
                    <a:pos x="24" y="53"/>
                  </a:cxn>
                  <a:cxn ang="0">
                    <a:pos x="34" y="29"/>
                  </a:cxn>
                  <a:cxn ang="0">
                    <a:pos x="43" y="29"/>
                  </a:cxn>
                  <a:cxn ang="0">
                    <a:pos x="39" y="39"/>
                  </a:cxn>
                  <a:cxn ang="0">
                    <a:pos x="39" y="48"/>
                  </a:cxn>
                  <a:cxn ang="0">
                    <a:pos x="39" y="39"/>
                  </a:cxn>
                  <a:cxn ang="0">
                    <a:pos x="34" y="58"/>
                  </a:cxn>
                  <a:cxn ang="0">
                    <a:pos x="43" y="58"/>
                  </a:cxn>
                  <a:cxn ang="0">
                    <a:pos x="53" y="24"/>
                  </a:cxn>
                  <a:cxn ang="0">
                    <a:pos x="53" y="34"/>
                  </a:cxn>
                  <a:cxn ang="0">
                    <a:pos x="53" y="24"/>
                  </a:cxn>
                  <a:cxn ang="0">
                    <a:pos x="53" y="39"/>
                  </a:cxn>
                  <a:cxn ang="0">
                    <a:pos x="48" y="58"/>
                  </a:cxn>
                  <a:cxn ang="0">
                    <a:pos x="58" y="58"/>
                  </a:cxn>
                </a:cxnLst>
                <a:rect l="0" t="0" r="r" b="b"/>
                <a:pathLst>
                  <a:path w="63" h="68">
                    <a:moveTo>
                      <a:pt x="63" y="63"/>
                    </a:moveTo>
                    <a:cubicBezTo>
                      <a:pt x="63" y="66"/>
                      <a:pt x="61" y="68"/>
                      <a:pt x="58" y="68"/>
                    </a:cubicBezTo>
                    <a:cubicBezTo>
                      <a:pt x="5" y="68"/>
                      <a:pt x="5" y="68"/>
                      <a:pt x="5" y="68"/>
                    </a:cubicBezTo>
                    <a:cubicBezTo>
                      <a:pt x="2" y="68"/>
                      <a:pt x="0" y="66"/>
                      <a:pt x="0" y="63"/>
                    </a:cubicBezTo>
                    <a:cubicBezTo>
                      <a:pt x="0" y="5"/>
                      <a:pt x="0" y="5"/>
                      <a:pt x="0" y="5"/>
                    </a:cubicBezTo>
                    <a:cubicBezTo>
                      <a:pt x="0" y="2"/>
                      <a:pt x="2" y="0"/>
                      <a:pt x="5" y="0"/>
                    </a:cubicBezTo>
                    <a:cubicBezTo>
                      <a:pt x="58" y="0"/>
                      <a:pt x="58" y="0"/>
                      <a:pt x="58" y="0"/>
                    </a:cubicBezTo>
                    <a:cubicBezTo>
                      <a:pt x="61" y="0"/>
                      <a:pt x="63" y="2"/>
                      <a:pt x="63" y="5"/>
                    </a:cubicBezTo>
                    <a:lnTo>
                      <a:pt x="63" y="63"/>
                    </a:lnTo>
                    <a:close/>
                    <a:moveTo>
                      <a:pt x="58" y="7"/>
                    </a:moveTo>
                    <a:cubicBezTo>
                      <a:pt x="58" y="6"/>
                      <a:pt x="57" y="5"/>
                      <a:pt x="56" y="5"/>
                    </a:cubicBezTo>
                    <a:cubicBezTo>
                      <a:pt x="7" y="5"/>
                      <a:pt x="7" y="5"/>
                      <a:pt x="7" y="5"/>
                    </a:cubicBezTo>
                    <a:cubicBezTo>
                      <a:pt x="6" y="5"/>
                      <a:pt x="5" y="6"/>
                      <a:pt x="5" y="7"/>
                    </a:cubicBezTo>
                    <a:cubicBezTo>
                      <a:pt x="5" y="17"/>
                      <a:pt x="5" y="17"/>
                      <a:pt x="5" y="17"/>
                    </a:cubicBezTo>
                    <a:cubicBezTo>
                      <a:pt x="5" y="18"/>
                      <a:pt x="6" y="19"/>
                      <a:pt x="7" y="19"/>
                    </a:cubicBezTo>
                    <a:cubicBezTo>
                      <a:pt x="56" y="19"/>
                      <a:pt x="56" y="19"/>
                      <a:pt x="56" y="19"/>
                    </a:cubicBezTo>
                    <a:cubicBezTo>
                      <a:pt x="57" y="19"/>
                      <a:pt x="58" y="18"/>
                      <a:pt x="58" y="17"/>
                    </a:cubicBezTo>
                    <a:lnTo>
                      <a:pt x="58" y="7"/>
                    </a:lnTo>
                    <a:close/>
                    <a:moveTo>
                      <a:pt x="9" y="24"/>
                    </a:moveTo>
                    <a:cubicBezTo>
                      <a:pt x="7" y="24"/>
                      <a:pt x="5" y="26"/>
                      <a:pt x="5" y="29"/>
                    </a:cubicBezTo>
                    <a:cubicBezTo>
                      <a:pt x="5" y="32"/>
                      <a:pt x="7" y="34"/>
                      <a:pt x="9" y="34"/>
                    </a:cubicBezTo>
                    <a:cubicBezTo>
                      <a:pt x="12" y="34"/>
                      <a:pt x="14" y="32"/>
                      <a:pt x="14" y="29"/>
                    </a:cubicBezTo>
                    <a:cubicBezTo>
                      <a:pt x="14" y="26"/>
                      <a:pt x="12" y="24"/>
                      <a:pt x="9" y="24"/>
                    </a:cubicBezTo>
                    <a:close/>
                    <a:moveTo>
                      <a:pt x="9" y="39"/>
                    </a:moveTo>
                    <a:cubicBezTo>
                      <a:pt x="7" y="39"/>
                      <a:pt x="5" y="41"/>
                      <a:pt x="5" y="43"/>
                    </a:cubicBezTo>
                    <a:cubicBezTo>
                      <a:pt x="5" y="46"/>
                      <a:pt x="7" y="48"/>
                      <a:pt x="9" y="48"/>
                    </a:cubicBezTo>
                    <a:cubicBezTo>
                      <a:pt x="12" y="48"/>
                      <a:pt x="14" y="46"/>
                      <a:pt x="14" y="43"/>
                    </a:cubicBezTo>
                    <a:cubicBezTo>
                      <a:pt x="14" y="41"/>
                      <a:pt x="12" y="39"/>
                      <a:pt x="9" y="39"/>
                    </a:cubicBezTo>
                    <a:close/>
                    <a:moveTo>
                      <a:pt x="9" y="53"/>
                    </a:moveTo>
                    <a:cubicBezTo>
                      <a:pt x="7" y="53"/>
                      <a:pt x="5" y="55"/>
                      <a:pt x="5" y="58"/>
                    </a:cubicBezTo>
                    <a:cubicBezTo>
                      <a:pt x="5" y="61"/>
                      <a:pt x="7" y="63"/>
                      <a:pt x="9" y="63"/>
                    </a:cubicBezTo>
                    <a:cubicBezTo>
                      <a:pt x="12" y="63"/>
                      <a:pt x="14" y="61"/>
                      <a:pt x="14" y="58"/>
                    </a:cubicBezTo>
                    <a:cubicBezTo>
                      <a:pt x="14" y="55"/>
                      <a:pt x="12" y="53"/>
                      <a:pt x="9" y="53"/>
                    </a:cubicBezTo>
                    <a:close/>
                    <a:moveTo>
                      <a:pt x="24" y="24"/>
                    </a:moveTo>
                    <a:cubicBezTo>
                      <a:pt x="21" y="24"/>
                      <a:pt x="19" y="26"/>
                      <a:pt x="19" y="29"/>
                    </a:cubicBezTo>
                    <a:cubicBezTo>
                      <a:pt x="19" y="32"/>
                      <a:pt x="21" y="34"/>
                      <a:pt x="24" y="34"/>
                    </a:cubicBezTo>
                    <a:cubicBezTo>
                      <a:pt x="27" y="34"/>
                      <a:pt x="29" y="32"/>
                      <a:pt x="29" y="29"/>
                    </a:cubicBezTo>
                    <a:cubicBezTo>
                      <a:pt x="29" y="26"/>
                      <a:pt x="27" y="24"/>
                      <a:pt x="24" y="24"/>
                    </a:cubicBezTo>
                    <a:close/>
                    <a:moveTo>
                      <a:pt x="24" y="39"/>
                    </a:moveTo>
                    <a:cubicBezTo>
                      <a:pt x="21" y="39"/>
                      <a:pt x="19" y="41"/>
                      <a:pt x="19" y="43"/>
                    </a:cubicBezTo>
                    <a:cubicBezTo>
                      <a:pt x="19" y="46"/>
                      <a:pt x="21" y="48"/>
                      <a:pt x="24" y="48"/>
                    </a:cubicBezTo>
                    <a:cubicBezTo>
                      <a:pt x="27" y="48"/>
                      <a:pt x="29" y="46"/>
                      <a:pt x="29" y="43"/>
                    </a:cubicBezTo>
                    <a:cubicBezTo>
                      <a:pt x="29" y="41"/>
                      <a:pt x="27" y="39"/>
                      <a:pt x="24" y="39"/>
                    </a:cubicBezTo>
                    <a:close/>
                    <a:moveTo>
                      <a:pt x="24" y="53"/>
                    </a:moveTo>
                    <a:cubicBezTo>
                      <a:pt x="21" y="53"/>
                      <a:pt x="19" y="55"/>
                      <a:pt x="19" y="58"/>
                    </a:cubicBezTo>
                    <a:cubicBezTo>
                      <a:pt x="19" y="61"/>
                      <a:pt x="21" y="63"/>
                      <a:pt x="24" y="63"/>
                    </a:cubicBezTo>
                    <a:cubicBezTo>
                      <a:pt x="27" y="63"/>
                      <a:pt x="29" y="61"/>
                      <a:pt x="29" y="58"/>
                    </a:cubicBezTo>
                    <a:cubicBezTo>
                      <a:pt x="29" y="55"/>
                      <a:pt x="27" y="53"/>
                      <a:pt x="24" y="53"/>
                    </a:cubicBezTo>
                    <a:close/>
                    <a:moveTo>
                      <a:pt x="39" y="24"/>
                    </a:moveTo>
                    <a:cubicBezTo>
                      <a:pt x="36" y="24"/>
                      <a:pt x="34" y="26"/>
                      <a:pt x="34" y="29"/>
                    </a:cubicBezTo>
                    <a:cubicBezTo>
                      <a:pt x="34" y="32"/>
                      <a:pt x="36" y="34"/>
                      <a:pt x="39" y="34"/>
                    </a:cubicBezTo>
                    <a:cubicBezTo>
                      <a:pt x="41" y="34"/>
                      <a:pt x="43" y="32"/>
                      <a:pt x="43" y="29"/>
                    </a:cubicBezTo>
                    <a:cubicBezTo>
                      <a:pt x="43" y="26"/>
                      <a:pt x="41" y="24"/>
                      <a:pt x="39" y="24"/>
                    </a:cubicBezTo>
                    <a:close/>
                    <a:moveTo>
                      <a:pt x="39" y="39"/>
                    </a:moveTo>
                    <a:cubicBezTo>
                      <a:pt x="36" y="39"/>
                      <a:pt x="34" y="41"/>
                      <a:pt x="34" y="43"/>
                    </a:cubicBezTo>
                    <a:cubicBezTo>
                      <a:pt x="34" y="46"/>
                      <a:pt x="36" y="48"/>
                      <a:pt x="39" y="48"/>
                    </a:cubicBezTo>
                    <a:cubicBezTo>
                      <a:pt x="41" y="48"/>
                      <a:pt x="43" y="46"/>
                      <a:pt x="43" y="43"/>
                    </a:cubicBezTo>
                    <a:cubicBezTo>
                      <a:pt x="43" y="41"/>
                      <a:pt x="41" y="39"/>
                      <a:pt x="39" y="39"/>
                    </a:cubicBezTo>
                    <a:close/>
                    <a:moveTo>
                      <a:pt x="39" y="53"/>
                    </a:moveTo>
                    <a:cubicBezTo>
                      <a:pt x="36" y="53"/>
                      <a:pt x="34" y="55"/>
                      <a:pt x="34" y="58"/>
                    </a:cubicBezTo>
                    <a:cubicBezTo>
                      <a:pt x="34" y="61"/>
                      <a:pt x="36" y="63"/>
                      <a:pt x="39" y="63"/>
                    </a:cubicBezTo>
                    <a:cubicBezTo>
                      <a:pt x="41" y="63"/>
                      <a:pt x="43" y="61"/>
                      <a:pt x="43" y="58"/>
                    </a:cubicBezTo>
                    <a:cubicBezTo>
                      <a:pt x="43" y="55"/>
                      <a:pt x="41" y="53"/>
                      <a:pt x="39" y="53"/>
                    </a:cubicBezTo>
                    <a:close/>
                    <a:moveTo>
                      <a:pt x="53" y="24"/>
                    </a:moveTo>
                    <a:cubicBezTo>
                      <a:pt x="51" y="24"/>
                      <a:pt x="48" y="26"/>
                      <a:pt x="48" y="29"/>
                    </a:cubicBezTo>
                    <a:cubicBezTo>
                      <a:pt x="48" y="32"/>
                      <a:pt x="51" y="34"/>
                      <a:pt x="53" y="34"/>
                    </a:cubicBezTo>
                    <a:cubicBezTo>
                      <a:pt x="56" y="34"/>
                      <a:pt x="58" y="32"/>
                      <a:pt x="58" y="29"/>
                    </a:cubicBezTo>
                    <a:cubicBezTo>
                      <a:pt x="58" y="26"/>
                      <a:pt x="56" y="24"/>
                      <a:pt x="53" y="24"/>
                    </a:cubicBezTo>
                    <a:close/>
                    <a:moveTo>
                      <a:pt x="58" y="43"/>
                    </a:moveTo>
                    <a:cubicBezTo>
                      <a:pt x="58" y="41"/>
                      <a:pt x="56" y="39"/>
                      <a:pt x="53" y="39"/>
                    </a:cubicBezTo>
                    <a:cubicBezTo>
                      <a:pt x="51" y="39"/>
                      <a:pt x="48" y="41"/>
                      <a:pt x="48" y="43"/>
                    </a:cubicBezTo>
                    <a:cubicBezTo>
                      <a:pt x="48" y="58"/>
                      <a:pt x="48" y="58"/>
                      <a:pt x="48" y="58"/>
                    </a:cubicBezTo>
                    <a:cubicBezTo>
                      <a:pt x="48" y="61"/>
                      <a:pt x="51" y="63"/>
                      <a:pt x="53" y="63"/>
                    </a:cubicBezTo>
                    <a:cubicBezTo>
                      <a:pt x="56" y="63"/>
                      <a:pt x="58" y="61"/>
                      <a:pt x="58" y="58"/>
                    </a:cubicBezTo>
                    <a:lnTo>
                      <a:pt x="58" y="43"/>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cxnSp>
          <p:nvCxnSpPr>
            <p:cNvPr id="225" name="Straight Connector 224"/>
            <p:cNvCxnSpPr/>
            <p:nvPr/>
          </p:nvCxnSpPr>
          <p:spPr>
            <a:xfrm>
              <a:off x="4226007" y="3773054"/>
              <a:ext cx="68722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27" name="Inhaltsplatzhalter 4">
            <a:extLst>
              <a:ext uri="{FF2B5EF4-FFF2-40B4-BE49-F238E27FC236}">
                <a16:creationId xmlns:a16="http://schemas.microsoft.com/office/drawing/2014/main" id="{FEC4C4EB-A92D-4A75-AE34-D14F138BFACD}"/>
              </a:ext>
            </a:extLst>
          </p:cNvPr>
          <p:cNvSpPr txBox="1">
            <a:spLocks/>
          </p:cNvSpPr>
          <p:nvPr/>
        </p:nvSpPr>
        <p:spPr>
          <a:xfrm>
            <a:off x="6407590" y="3875868"/>
            <a:ext cx="2680141" cy="1384995"/>
          </a:xfrm>
          <a:prstGeom prst="rect">
            <a:avLst/>
          </a:prstGeom>
        </p:spPr>
        <p:txBody>
          <a:bodyPr wrap="square" lIns="0" tIns="0" rIns="0" bIns="0" anchor="t">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Aft>
                <a:spcPts val="0"/>
              </a:spcAft>
              <a:buNone/>
            </a:pPr>
            <a:r>
              <a:rPr lang="en-US" sz="2000" b="1" dirty="0" err="1">
                <a:solidFill>
                  <a:schemeClr val="accent2">
                    <a:lumMod val="50000"/>
                  </a:schemeClr>
                </a:solidFill>
                <a:latin typeface="+mj-lt"/>
              </a:rPr>
              <a:t>Phương</a:t>
            </a:r>
            <a:r>
              <a:rPr lang="en-US" sz="2000" b="1" dirty="0">
                <a:solidFill>
                  <a:schemeClr val="accent2">
                    <a:lumMod val="50000"/>
                  </a:schemeClr>
                </a:solidFill>
                <a:latin typeface="+mj-lt"/>
              </a:rPr>
              <a:t> </a:t>
            </a:r>
            <a:r>
              <a:rPr lang="en-US" sz="2000" b="1" dirty="0" err="1">
                <a:solidFill>
                  <a:schemeClr val="accent2">
                    <a:lumMod val="50000"/>
                  </a:schemeClr>
                </a:solidFill>
                <a:latin typeface="+mj-lt"/>
              </a:rPr>
              <a:t>pháp</a:t>
            </a:r>
            <a:r>
              <a:rPr lang="en-US" sz="2000" b="1" dirty="0">
                <a:solidFill>
                  <a:schemeClr val="accent2">
                    <a:lumMod val="50000"/>
                  </a:schemeClr>
                </a:solidFill>
                <a:latin typeface="+mj-lt"/>
              </a:rPr>
              <a:t> </a:t>
            </a:r>
            <a:r>
              <a:rPr lang="en-US" sz="2000" b="1" dirty="0" err="1">
                <a:solidFill>
                  <a:schemeClr val="accent2">
                    <a:lumMod val="50000"/>
                  </a:schemeClr>
                </a:solidFill>
                <a:latin typeface="+mj-lt"/>
              </a:rPr>
              <a:t>quản</a:t>
            </a:r>
            <a:r>
              <a:rPr lang="en-US" sz="2000" b="1" dirty="0">
                <a:solidFill>
                  <a:schemeClr val="accent2">
                    <a:lumMod val="50000"/>
                  </a:schemeClr>
                </a:solidFill>
                <a:latin typeface="+mj-lt"/>
              </a:rPr>
              <a:t> </a:t>
            </a:r>
            <a:r>
              <a:rPr lang="en-US" sz="2000" b="1" dirty="0" err="1">
                <a:solidFill>
                  <a:schemeClr val="accent2">
                    <a:lumMod val="50000"/>
                  </a:schemeClr>
                </a:solidFill>
                <a:latin typeface="+mj-lt"/>
              </a:rPr>
              <a:t>lý</a:t>
            </a:r>
            <a:r>
              <a:rPr lang="en-US" sz="2000" b="1" dirty="0">
                <a:solidFill>
                  <a:schemeClr val="accent2">
                    <a:lumMod val="50000"/>
                  </a:schemeClr>
                </a:solidFill>
                <a:latin typeface="+mj-lt"/>
              </a:rPr>
              <a:t> </a:t>
            </a:r>
            <a:r>
              <a:rPr lang="en-US" sz="2000" b="1" dirty="0" err="1">
                <a:solidFill>
                  <a:schemeClr val="accent2">
                    <a:lumMod val="50000"/>
                  </a:schemeClr>
                </a:solidFill>
                <a:latin typeface="+mj-lt"/>
              </a:rPr>
              <a:t>cán</a:t>
            </a:r>
            <a:r>
              <a:rPr lang="en-US" sz="2000" b="1" dirty="0">
                <a:solidFill>
                  <a:schemeClr val="accent2">
                    <a:lumMod val="50000"/>
                  </a:schemeClr>
                </a:solidFill>
                <a:latin typeface="+mj-lt"/>
              </a:rPr>
              <a:t> </a:t>
            </a:r>
            <a:r>
              <a:rPr lang="en-US" sz="2000" b="1" dirty="0" err="1">
                <a:solidFill>
                  <a:schemeClr val="accent2">
                    <a:lumMod val="50000"/>
                  </a:schemeClr>
                </a:solidFill>
                <a:latin typeface="+mj-lt"/>
              </a:rPr>
              <a:t>bộ</a:t>
            </a:r>
            <a:r>
              <a:rPr lang="en-US" sz="2000" b="1" dirty="0">
                <a:solidFill>
                  <a:schemeClr val="accent2">
                    <a:lumMod val="50000"/>
                  </a:schemeClr>
                </a:solidFill>
                <a:latin typeface="+mj-lt"/>
              </a:rPr>
              <a:t>, </a:t>
            </a:r>
            <a:r>
              <a:rPr lang="en-US" sz="2000" b="1" dirty="0" err="1">
                <a:solidFill>
                  <a:schemeClr val="accent2">
                    <a:lumMod val="50000"/>
                  </a:schemeClr>
                </a:solidFill>
                <a:latin typeface="+mj-lt"/>
              </a:rPr>
              <a:t>chưa</a:t>
            </a:r>
            <a:r>
              <a:rPr lang="en-US" sz="2000" b="1" dirty="0">
                <a:solidFill>
                  <a:schemeClr val="accent2">
                    <a:lumMod val="50000"/>
                  </a:schemeClr>
                </a:solidFill>
                <a:latin typeface="+mj-lt"/>
              </a:rPr>
              <a:t> </a:t>
            </a:r>
            <a:r>
              <a:rPr lang="en-US" sz="2000" b="1" dirty="0" err="1">
                <a:solidFill>
                  <a:schemeClr val="accent2">
                    <a:lumMod val="50000"/>
                  </a:schemeClr>
                </a:solidFill>
                <a:latin typeface="+mj-lt"/>
              </a:rPr>
              <a:t>phù</a:t>
            </a:r>
            <a:r>
              <a:rPr lang="en-US" sz="2000" b="1" dirty="0">
                <a:solidFill>
                  <a:schemeClr val="accent2">
                    <a:lumMod val="50000"/>
                  </a:schemeClr>
                </a:solidFill>
                <a:latin typeface="+mj-lt"/>
              </a:rPr>
              <a:t> </a:t>
            </a:r>
            <a:r>
              <a:rPr lang="en-US" sz="2000" b="1" dirty="0" err="1">
                <a:solidFill>
                  <a:schemeClr val="accent2">
                    <a:lumMod val="50000"/>
                  </a:schemeClr>
                </a:solidFill>
                <a:latin typeface="+mj-lt"/>
              </a:rPr>
              <a:t>hợp</a:t>
            </a:r>
            <a:r>
              <a:rPr lang="en-US" sz="2000" b="1" dirty="0">
                <a:solidFill>
                  <a:schemeClr val="accent2">
                    <a:lumMod val="50000"/>
                  </a:schemeClr>
                </a:solidFill>
                <a:latin typeface="+mj-lt"/>
              </a:rPr>
              <a:t>, </a:t>
            </a:r>
            <a:r>
              <a:rPr lang="en-US" sz="2000" b="1" dirty="0" err="1">
                <a:solidFill>
                  <a:schemeClr val="accent2">
                    <a:lumMod val="50000"/>
                  </a:schemeClr>
                </a:solidFill>
                <a:latin typeface="+mj-lt"/>
              </a:rPr>
              <a:t>thiếu</a:t>
            </a:r>
            <a:r>
              <a:rPr lang="en-US" sz="2000" b="1" dirty="0">
                <a:solidFill>
                  <a:schemeClr val="accent2">
                    <a:lumMod val="50000"/>
                  </a:schemeClr>
                </a:solidFill>
                <a:latin typeface="+mj-lt"/>
              </a:rPr>
              <a:t> </a:t>
            </a:r>
            <a:r>
              <a:rPr lang="en-US" sz="2000" b="1" dirty="0" err="1">
                <a:solidFill>
                  <a:schemeClr val="accent2">
                    <a:lumMod val="50000"/>
                  </a:schemeClr>
                </a:solidFill>
                <a:latin typeface="+mj-lt"/>
              </a:rPr>
              <a:t>đổi</a:t>
            </a:r>
            <a:r>
              <a:rPr lang="en-US" sz="2000" b="1" dirty="0">
                <a:solidFill>
                  <a:schemeClr val="accent2">
                    <a:lumMod val="50000"/>
                  </a:schemeClr>
                </a:solidFill>
                <a:latin typeface="+mj-lt"/>
              </a:rPr>
              <a:t> </a:t>
            </a:r>
            <a:r>
              <a:rPr lang="en-US" sz="2000" b="1" dirty="0" err="1">
                <a:solidFill>
                  <a:schemeClr val="accent2">
                    <a:lumMod val="50000"/>
                  </a:schemeClr>
                </a:solidFill>
                <a:latin typeface="+mj-lt"/>
              </a:rPr>
              <a:t>mới</a:t>
            </a:r>
            <a:r>
              <a:rPr lang="en-US" sz="2000" b="1" dirty="0">
                <a:solidFill>
                  <a:schemeClr val="accent2">
                    <a:lumMod val="50000"/>
                  </a:schemeClr>
                </a:solidFill>
                <a:latin typeface="+mj-lt"/>
              </a:rPr>
              <a:t>, </a:t>
            </a:r>
            <a:r>
              <a:rPr lang="en-US" sz="2000" b="1" dirty="0" err="1">
                <a:solidFill>
                  <a:schemeClr val="accent2">
                    <a:lumMod val="50000"/>
                  </a:schemeClr>
                </a:solidFill>
                <a:latin typeface="+mj-lt"/>
              </a:rPr>
              <a:t>sáng</a:t>
            </a:r>
            <a:r>
              <a:rPr lang="en-US" sz="2000" b="1" dirty="0">
                <a:solidFill>
                  <a:schemeClr val="accent2">
                    <a:lumMod val="50000"/>
                  </a:schemeClr>
                </a:solidFill>
                <a:latin typeface="+mj-lt"/>
              </a:rPr>
              <a:t> </a:t>
            </a:r>
            <a:r>
              <a:rPr lang="en-US" sz="2000" b="1" dirty="0" err="1">
                <a:solidFill>
                  <a:schemeClr val="accent2">
                    <a:lumMod val="50000"/>
                  </a:schemeClr>
                </a:solidFill>
                <a:latin typeface="+mj-lt"/>
              </a:rPr>
              <a:t>tạo</a:t>
            </a:r>
            <a:r>
              <a:rPr lang="en-US" sz="2000" b="1" dirty="0">
                <a:solidFill>
                  <a:schemeClr val="accent2">
                    <a:lumMod val="75000"/>
                  </a:schemeClr>
                </a:solidFill>
                <a:latin typeface="+mj-lt"/>
              </a:rPr>
              <a:t>. </a:t>
            </a:r>
          </a:p>
        </p:txBody>
      </p:sp>
      <p:grpSp>
        <p:nvGrpSpPr>
          <p:cNvPr id="7" name="Group 6"/>
          <p:cNvGrpSpPr/>
          <p:nvPr/>
        </p:nvGrpSpPr>
        <p:grpSpPr>
          <a:xfrm>
            <a:off x="7123521" y="2076857"/>
            <a:ext cx="1429910" cy="1729764"/>
            <a:chOff x="7089280" y="3164364"/>
            <a:chExt cx="1429910" cy="1729764"/>
          </a:xfrm>
        </p:grpSpPr>
        <p:sp>
          <p:nvSpPr>
            <p:cNvPr id="216" name="Rounded Rectangle 215">
              <a:extLst>
                <a:ext uri="{FF2B5EF4-FFF2-40B4-BE49-F238E27FC236}">
                  <a16:creationId xmlns:a16="http://schemas.microsoft.com/office/drawing/2014/main" id="{13BB2C7B-DD0D-4448-A69C-F2404847FC32}"/>
                </a:ext>
              </a:extLst>
            </p:cNvPr>
            <p:cNvSpPr/>
            <p:nvPr/>
          </p:nvSpPr>
          <p:spPr>
            <a:xfrm rot="2700000">
              <a:off x="7089280" y="3164364"/>
              <a:ext cx="1429910" cy="1429910"/>
            </a:xfrm>
            <a:prstGeom prst="roundRect">
              <a:avLst/>
            </a:prstGeom>
            <a:solidFill>
              <a:schemeClr val="bg1"/>
            </a:solid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7" name="Freeform 99">
              <a:extLst>
                <a:ext uri="{FF2B5EF4-FFF2-40B4-BE49-F238E27FC236}">
                  <a16:creationId xmlns:a16="http://schemas.microsoft.com/office/drawing/2014/main" id="{F441F343-AFFC-4871-886B-F322678113AC}"/>
                </a:ext>
              </a:extLst>
            </p:cNvPr>
            <p:cNvSpPr>
              <a:spLocks noEditPoints="1"/>
            </p:cNvSpPr>
            <p:nvPr/>
          </p:nvSpPr>
          <p:spPr bwMode="auto">
            <a:xfrm>
              <a:off x="7485076" y="3644883"/>
              <a:ext cx="553060" cy="519193"/>
            </a:xfrm>
            <a:custGeom>
              <a:avLst/>
              <a:gdLst/>
              <a:ahLst/>
              <a:cxnLst>
                <a:cxn ang="0">
                  <a:pos x="24" y="36"/>
                </a:cxn>
                <a:cxn ang="0">
                  <a:pos x="18" y="33"/>
                </a:cxn>
                <a:cxn ang="0">
                  <a:pos x="9" y="50"/>
                </a:cxn>
                <a:cxn ang="0">
                  <a:pos x="2" y="36"/>
                </a:cxn>
                <a:cxn ang="0">
                  <a:pos x="1" y="32"/>
                </a:cxn>
                <a:cxn ang="0">
                  <a:pos x="6" y="24"/>
                </a:cxn>
                <a:cxn ang="0">
                  <a:pos x="0" y="21"/>
                </a:cxn>
                <a:cxn ang="0">
                  <a:pos x="17" y="22"/>
                </a:cxn>
                <a:cxn ang="0">
                  <a:pos x="24" y="36"/>
                </a:cxn>
                <a:cxn ang="0">
                  <a:pos x="31" y="58"/>
                </a:cxn>
                <a:cxn ang="0">
                  <a:pos x="31" y="59"/>
                </a:cxn>
                <a:cxn ang="0">
                  <a:pos x="15" y="58"/>
                </a:cxn>
                <a:cxn ang="0">
                  <a:pos x="11" y="54"/>
                </a:cxn>
                <a:cxn ang="0">
                  <a:pos x="12" y="43"/>
                </a:cxn>
                <a:cxn ang="0">
                  <a:pos x="31" y="44"/>
                </a:cxn>
                <a:cxn ang="0">
                  <a:pos x="31" y="58"/>
                </a:cxn>
                <a:cxn ang="0">
                  <a:pos x="24" y="23"/>
                </a:cxn>
                <a:cxn ang="0">
                  <a:pos x="12" y="16"/>
                </a:cxn>
                <a:cxn ang="0">
                  <a:pos x="11" y="15"/>
                </a:cxn>
                <a:cxn ang="0">
                  <a:pos x="19" y="2"/>
                </a:cxn>
                <a:cxn ang="0">
                  <a:pos x="25" y="0"/>
                </a:cxn>
                <a:cxn ang="0">
                  <a:pos x="34" y="6"/>
                </a:cxn>
                <a:cxn ang="0">
                  <a:pos x="24" y="23"/>
                </a:cxn>
                <a:cxn ang="0">
                  <a:pos x="59" y="6"/>
                </a:cxn>
                <a:cxn ang="0">
                  <a:pos x="50" y="20"/>
                </a:cxn>
                <a:cxn ang="0">
                  <a:pos x="34" y="20"/>
                </a:cxn>
                <a:cxn ang="0">
                  <a:pos x="40" y="16"/>
                </a:cxn>
                <a:cxn ang="0">
                  <a:pos x="29" y="0"/>
                </a:cxn>
                <a:cxn ang="0">
                  <a:pos x="45" y="0"/>
                </a:cxn>
                <a:cxn ang="0">
                  <a:pos x="49" y="2"/>
                </a:cxn>
                <a:cxn ang="0">
                  <a:pos x="53" y="9"/>
                </a:cxn>
                <a:cxn ang="0">
                  <a:pos x="59" y="6"/>
                </a:cxn>
                <a:cxn ang="0">
                  <a:pos x="56" y="55"/>
                </a:cxn>
                <a:cxn ang="0">
                  <a:pos x="53" y="58"/>
                </a:cxn>
                <a:cxn ang="0">
                  <a:pos x="44" y="58"/>
                </a:cxn>
                <a:cxn ang="0">
                  <a:pos x="45" y="64"/>
                </a:cxn>
                <a:cxn ang="0">
                  <a:pos x="36" y="51"/>
                </a:cxn>
                <a:cxn ang="0">
                  <a:pos x="44" y="37"/>
                </a:cxn>
                <a:cxn ang="0">
                  <a:pos x="44" y="43"/>
                </a:cxn>
                <a:cxn ang="0">
                  <a:pos x="64" y="41"/>
                </a:cxn>
                <a:cxn ang="0">
                  <a:pos x="56" y="55"/>
                </a:cxn>
                <a:cxn ang="0">
                  <a:pos x="67" y="32"/>
                </a:cxn>
                <a:cxn ang="0">
                  <a:pos x="66" y="38"/>
                </a:cxn>
                <a:cxn ang="0">
                  <a:pos x="56" y="42"/>
                </a:cxn>
                <a:cxn ang="0">
                  <a:pos x="46" y="26"/>
                </a:cxn>
                <a:cxn ang="0">
                  <a:pos x="58" y="18"/>
                </a:cxn>
                <a:cxn ang="0">
                  <a:pos x="59" y="18"/>
                </a:cxn>
                <a:cxn ang="0">
                  <a:pos x="67" y="32"/>
                </a:cxn>
              </a:cxnLst>
              <a:rect l="0" t="0" r="r" b="b"/>
              <a:pathLst>
                <a:path w="68" h="64">
                  <a:moveTo>
                    <a:pt x="24" y="36"/>
                  </a:moveTo>
                  <a:cubicBezTo>
                    <a:pt x="18" y="33"/>
                    <a:pt x="18" y="33"/>
                    <a:pt x="18" y="33"/>
                  </a:cubicBezTo>
                  <a:cubicBezTo>
                    <a:pt x="10" y="42"/>
                    <a:pt x="9" y="50"/>
                    <a:pt x="9" y="50"/>
                  </a:cubicBezTo>
                  <a:cubicBezTo>
                    <a:pt x="2" y="36"/>
                    <a:pt x="2" y="36"/>
                    <a:pt x="2" y="36"/>
                  </a:cubicBezTo>
                  <a:cubicBezTo>
                    <a:pt x="0" y="34"/>
                    <a:pt x="1" y="32"/>
                    <a:pt x="1" y="32"/>
                  </a:cubicBezTo>
                  <a:cubicBezTo>
                    <a:pt x="1" y="32"/>
                    <a:pt x="3" y="29"/>
                    <a:pt x="6" y="24"/>
                  </a:cubicBezTo>
                  <a:cubicBezTo>
                    <a:pt x="0" y="21"/>
                    <a:pt x="0" y="21"/>
                    <a:pt x="0" y="21"/>
                  </a:cubicBezTo>
                  <a:cubicBezTo>
                    <a:pt x="17" y="22"/>
                    <a:pt x="17" y="22"/>
                    <a:pt x="17" y="22"/>
                  </a:cubicBezTo>
                  <a:lnTo>
                    <a:pt x="24" y="36"/>
                  </a:lnTo>
                  <a:close/>
                  <a:moveTo>
                    <a:pt x="31" y="58"/>
                  </a:moveTo>
                  <a:cubicBezTo>
                    <a:pt x="31" y="59"/>
                    <a:pt x="31" y="59"/>
                    <a:pt x="31" y="59"/>
                  </a:cubicBezTo>
                  <a:cubicBezTo>
                    <a:pt x="15" y="58"/>
                    <a:pt x="15" y="58"/>
                    <a:pt x="15" y="58"/>
                  </a:cubicBezTo>
                  <a:cubicBezTo>
                    <a:pt x="13" y="58"/>
                    <a:pt x="11" y="56"/>
                    <a:pt x="11" y="54"/>
                  </a:cubicBezTo>
                  <a:cubicBezTo>
                    <a:pt x="9" y="51"/>
                    <a:pt x="11" y="46"/>
                    <a:pt x="12" y="43"/>
                  </a:cubicBezTo>
                  <a:cubicBezTo>
                    <a:pt x="12" y="43"/>
                    <a:pt x="15" y="43"/>
                    <a:pt x="31" y="44"/>
                  </a:cubicBezTo>
                  <a:lnTo>
                    <a:pt x="31" y="58"/>
                  </a:lnTo>
                  <a:close/>
                  <a:moveTo>
                    <a:pt x="24" y="23"/>
                  </a:moveTo>
                  <a:cubicBezTo>
                    <a:pt x="12" y="16"/>
                    <a:pt x="12" y="16"/>
                    <a:pt x="12" y="16"/>
                  </a:cubicBezTo>
                  <a:cubicBezTo>
                    <a:pt x="11" y="15"/>
                    <a:pt x="11" y="15"/>
                    <a:pt x="11" y="15"/>
                  </a:cubicBezTo>
                  <a:cubicBezTo>
                    <a:pt x="19" y="2"/>
                    <a:pt x="19" y="2"/>
                    <a:pt x="19" y="2"/>
                  </a:cubicBezTo>
                  <a:cubicBezTo>
                    <a:pt x="21" y="0"/>
                    <a:pt x="23" y="0"/>
                    <a:pt x="25" y="0"/>
                  </a:cubicBezTo>
                  <a:cubicBezTo>
                    <a:pt x="29" y="0"/>
                    <a:pt x="31" y="4"/>
                    <a:pt x="34" y="6"/>
                  </a:cubicBezTo>
                  <a:cubicBezTo>
                    <a:pt x="34" y="6"/>
                    <a:pt x="32" y="9"/>
                    <a:pt x="24" y="23"/>
                  </a:cubicBezTo>
                  <a:close/>
                  <a:moveTo>
                    <a:pt x="59" y="6"/>
                  </a:moveTo>
                  <a:cubicBezTo>
                    <a:pt x="50" y="20"/>
                    <a:pt x="50" y="20"/>
                    <a:pt x="50" y="20"/>
                  </a:cubicBezTo>
                  <a:cubicBezTo>
                    <a:pt x="34" y="20"/>
                    <a:pt x="34" y="20"/>
                    <a:pt x="34" y="20"/>
                  </a:cubicBezTo>
                  <a:cubicBezTo>
                    <a:pt x="40" y="16"/>
                    <a:pt x="40" y="16"/>
                    <a:pt x="40" y="16"/>
                  </a:cubicBezTo>
                  <a:cubicBezTo>
                    <a:pt x="35" y="4"/>
                    <a:pt x="29" y="0"/>
                    <a:pt x="29" y="0"/>
                  </a:cubicBezTo>
                  <a:cubicBezTo>
                    <a:pt x="45" y="0"/>
                    <a:pt x="45" y="0"/>
                    <a:pt x="45" y="0"/>
                  </a:cubicBezTo>
                  <a:cubicBezTo>
                    <a:pt x="47" y="0"/>
                    <a:pt x="49" y="2"/>
                    <a:pt x="49" y="2"/>
                  </a:cubicBezTo>
                  <a:cubicBezTo>
                    <a:pt x="49" y="2"/>
                    <a:pt x="50" y="5"/>
                    <a:pt x="53" y="9"/>
                  </a:cubicBezTo>
                  <a:lnTo>
                    <a:pt x="59" y="6"/>
                  </a:lnTo>
                  <a:close/>
                  <a:moveTo>
                    <a:pt x="56" y="55"/>
                  </a:moveTo>
                  <a:cubicBezTo>
                    <a:pt x="55" y="58"/>
                    <a:pt x="53" y="58"/>
                    <a:pt x="53" y="58"/>
                  </a:cubicBezTo>
                  <a:cubicBezTo>
                    <a:pt x="53" y="58"/>
                    <a:pt x="50" y="58"/>
                    <a:pt x="44" y="58"/>
                  </a:cubicBezTo>
                  <a:cubicBezTo>
                    <a:pt x="45" y="64"/>
                    <a:pt x="45" y="64"/>
                    <a:pt x="45" y="64"/>
                  </a:cubicBezTo>
                  <a:cubicBezTo>
                    <a:pt x="36" y="51"/>
                    <a:pt x="36" y="51"/>
                    <a:pt x="36" y="51"/>
                  </a:cubicBezTo>
                  <a:cubicBezTo>
                    <a:pt x="44" y="37"/>
                    <a:pt x="44" y="37"/>
                    <a:pt x="44" y="37"/>
                  </a:cubicBezTo>
                  <a:cubicBezTo>
                    <a:pt x="44" y="43"/>
                    <a:pt x="44" y="43"/>
                    <a:pt x="44" y="43"/>
                  </a:cubicBezTo>
                  <a:cubicBezTo>
                    <a:pt x="57" y="45"/>
                    <a:pt x="64" y="41"/>
                    <a:pt x="64" y="41"/>
                  </a:cubicBezTo>
                  <a:lnTo>
                    <a:pt x="56" y="55"/>
                  </a:lnTo>
                  <a:close/>
                  <a:moveTo>
                    <a:pt x="67" y="32"/>
                  </a:moveTo>
                  <a:cubicBezTo>
                    <a:pt x="68" y="34"/>
                    <a:pt x="67" y="36"/>
                    <a:pt x="66" y="38"/>
                  </a:cubicBezTo>
                  <a:cubicBezTo>
                    <a:pt x="64" y="41"/>
                    <a:pt x="59" y="41"/>
                    <a:pt x="56" y="42"/>
                  </a:cubicBezTo>
                  <a:cubicBezTo>
                    <a:pt x="56" y="42"/>
                    <a:pt x="55" y="40"/>
                    <a:pt x="46" y="26"/>
                  </a:cubicBezTo>
                  <a:cubicBezTo>
                    <a:pt x="58" y="18"/>
                    <a:pt x="58" y="18"/>
                    <a:pt x="58" y="18"/>
                  </a:cubicBezTo>
                  <a:cubicBezTo>
                    <a:pt x="59" y="18"/>
                    <a:pt x="59" y="18"/>
                    <a:pt x="59" y="18"/>
                  </a:cubicBezTo>
                  <a:lnTo>
                    <a:pt x="67" y="32"/>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228" name="Straight Connector 227"/>
            <p:cNvCxnSpPr/>
            <p:nvPr/>
          </p:nvCxnSpPr>
          <p:spPr>
            <a:xfrm>
              <a:off x="7460621" y="4894128"/>
              <a:ext cx="687228"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grpSp>
      <p:pic>
        <p:nvPicPr>
          <p:cNvPr id="25" name="Picture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87" y="0"/>
            <a:ext cx="3034304" cy="12108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583689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21"/>
                                        </p:tgtEl>
                                        <p:attrNameLst>
                                          <p:attrName>style.visibility</p:attrName>
                                        </p:attrNameLst>
                                      </p:cBhvr>
                                      <p:to>
                                        <p:strVal val="visible"/>
                                      </p:to>
                                    </p:set>
                                    <p:anim calcmode="lin" valueType="num">
                                      <p:cBhvr additive="base">
                                        <p:cTn id="11" dur="500" fill="hold"/>
                                        <p:tgtEl>
                                          <p:spTgt spid="221"/>
                                        </p:tgtEl>
                                        <p:attrNameLst>
                                          <p:attrName>ppt_x</p:attrName>
                                        </p:attrNameLst>
                                      </p:cBhvr>
                                      <p:tavLst>
                                        <p:tav tm="0">
                                          <p:val>
                                            <p:strVal val="#ppt_x"/>
                                          </p:val>
                                        </p:tav>
                                        <p:tav tm="100000">
                                          <p:val>
                                            <p:strVal val="#ppt_x"/>
                                          </p:val>
                                        </p:tav>
                                      </p:tavLst>
                                    </p:anim>
                                    <p:anim calcmode="lin" valueType="num">
                                      <p:cBhvr additive="base">
                                        <p:cTn id="12" dur="500" fill="hold"/>
                                        <p:tgtEl>
                                          <p:spTgt spid="22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24"/>
                                        </p:tgtEl>
                                        <p:attrNameLst>
                                          <p:attrName>style.visibility</p:attrName>
                                        </p:attrNameLst>
                                      </p:cBhvr>
                                      <p:to>
                                        <p:strVal val="visible"/>
                                      </p:to>
                                    </p:set>
                                    <p:anim calcmode="lin" valueType="num">
                                      <p:cBhvr additive="base">
                                        <p:cTn id="21" dur="500" fill="hold"/>
                                        <p:tgtEl>
                                          <p:spTgt spid="224"/>
                                        </p:tgtEl>
                                        <p:attrNameLst>
                                          <p:attrName>ppt_x</p:attrName>
                                        </p:attrNameLst>
                                      </p:cBhvr>
                                      <p:tavLst>
                                        <p:tav tm="0">
                                          <p:val>
                                            <p:strVal val="#ppt_x"/>
                                          </p:val>
                                        </p:tav>
                                        <p:tav tm="100000">
                                          <p:val>
                                            <p:strVal val="#ppt_x"/>
                                          </p:val>
                                        </p:tav>
                                      </p:tavLst>
                                    </p:anim>
                                    <p:anim calcmode="lin" valueType="num">
                                      <p:cBhvr additive="base">
                                        <p:cTn id="22" dur="500" fill="hold"/>
                                        <p:tgtEl>
                                          <p:spTgt spid="22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27"/>
                                        </p:tgtEl>
                                        <p:attrNameLst>
                                          <p:attrName>style.visibility</p:attrName>
                                        </p:attrNameLst>
                                      </p:cBhvr>
                                      <p:to>
                                        <p:strVal val="visible"/>
                                      </p:to>
                                    </p:set>
                                    <p:anim calcmode="lin" valueType="num">
                                      <p:cBhvr additive="base">
                                        <p:cTn id="31" dur="500" fill="hold"/>
                                        <p:tgtEl>
                                          <p:spTgt spid="227"/>
                                        </p:tgtEl>
                                        <p:attrNameLst>
                                          <p:attrName>ppt_x</p:attrName>
                                        </p:attrNameLst>
                                      </p:cBhvr>
                                      <p:tavLst>
                                        <p:tav tm="0">
                                          <p:val>
                                            <p:strVal val="#ppt_x"/>
                                          </p:val>
                                        </p:tav>
                                        <p:tav tm="100000">
                                          <p:val>
                                            <p:strVal val="#ppt_x"/>
                                          </p:val>
                                        </p:tav>
                                      </p:tavLst>
                                    </p:anim>
                                    <p:anim calcmode="lin" valueType="num">
                                      <p:cBhvr additive="base">
                                        <p:cTn id="32" dur="500" fill="hold"/>
                                        <p:tgtEl>
                                          <p:spTgt spid="2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p:bldP spid="224" grpId="0"/>
      <p:bldP spid="2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0752"/>
            <a:ext cx="7543800" cy="836609"/>
          </a:xfrm>
        </p:spPr>
        <p:txBody>
          <a:bodyPr>
            <a:normAutofit fontScale="90000"/>
          </a:bodyPr>
          <a:lstStyle/>
          <a:p>
            <a:pPr algn="ctr"/>
            <a:br>
              <a:rPr lang="en-US" sz="3200" b="1" dirty="0">
                <a:latin typeface="Times New Roman" panose="02020603050405020304" pitchFamily="18" charset="0"/>
                <a:cs typeface="Times New Roman" panose="02020603050405020304" pitchFamily="18" charset="0"/>
              </a:rPr>
            </a:br>
            <a:br>
              <a:rPr lang="en-US" sz="3200" b="1" dirty="0">
                <a:latin typeface="Times New Roman" panose="02020603050405020304" pitchFamily="18" charset="0"/>
                <a:cs typeface="Times New Roman" panose="02020603050405020304" pitchFamily="18" charset="0"/>
              </a:rPr>
            </a:br>
            <a:br>
              <a:rPr lang="en-US" sz="3200" b="1" dirty="0">
                <a:latin typeface="Times New Roman" panose="02020603050405020304" pitchFamily="18" charset="0"/>
                <a:cs typeface="Times New Roman" panose="02020603050405020304" pitchFamily="18" charset="0"/>
              </a:rPr>
            </a:br>
            <a:r>
              <a:rPr lang="en-US" sz="3200" b="1" dirty="0" err="1">
                <a:solidFill>
                  <a:schemeClr val="bg2">
                    <a:lumMod val="25000"/>
                  </a:schemeClr>
                </a:solidFill>
                <a:cs typeface="Times New Roman" panose="02020603050405020304" pitchFamily="18" charset="0"/>
              </a:rPr>
              <a:t>NỘI</a:t>
            </a:r>
            <a:r>
              <a:rPr lang="en-US" sz="3200" b="1" dirty="0">
                <a:solidFill>
                  <a:schemeClr val="bg2">
                    <a:lumMod val="25000"/>
                  </a:schemeClr>
                </a:solidFill>
                <a:cs typeface="Times New Roman" panose="02020603050405020304" pitchFamily="18" charset="0"/>
              </a:rPr>
              <a:t> DUNG 2: </a:t>
            </a:r>
            <a:r>
              <a:rPr lang="en-US" sz="3200" b="1" dirty="0" err="1">
                <a:solidFill>
                  <a:schemeClr val="bg2">
                    <a:lumMod val="25000"/>
                  </a:schemeClr>
                </a:solidFill>
                <a:cs typeface="Times New Roman" panose="02020603050405020304" pitchFamily="18" charset="0"/>
              </a:rPr>
              <a:t>NGUYÊN</a:t>
            </a:r>
            <a:r>
              <a:rPr lang="en-US" sz="3200" b="1" dirty="0">
                <a:solidFill>
                  <a:schemeClr val="bg2">
                    <a:lumMod val="25000"/>
                  </a:schemeClr>
                </a:solidFill>
                <a:cs typeface="Times New Roman" panose="02020603050405020304" pitchFamily="18" charset="0"/>
              </a:rPr>
              <a:t> </a:t>
            </a:r>
            <a:r>
              <a:rPr lang="en-US" sz="3200" b="1" dirty="0" err="1">
                <a:solidFill>
                  <a:schemeClr val="bg2">
                    <a:lumMod val="25000"/>
                  </a:schemeClr>
                </a:solidFill>
                <a:cs typeface="Times New Roman" panose="02020603050405020304" pitchFamily="18" charset="0"/>
              </a:rPr>
              <a:t>NHÂN</a:t>
            </a:r>
            <a:endParaRPr lang="en-US" sz="3200" b="1" dirty="0">
              <a:solidFill>
                <a:schemeClr val="bg2">
                  <a:lumMod val="25000"/>
                </a:schemeClr>
              </a:solidFill>
              <a:cs typeface="Times New Roman" panose="02020603050405020304" pitchFamily="18" charset="0"/>
            </a:endParaRPr>
          </a:p>
        </p:txBody>
      </p:sp>
      <p:sp>
        <p:nvSpPr>
          <p:cNvPr id="4" name="Content Placeholder 3"/>
          <p:cNvSpPr>
            <a:spLocks noGrp="1"/>
          </p:cNvSpPr>
          <p:nvPr>
            <p:ph idx="1"/>
          </p:nvPr>
        </p:nvSpPr>
        <p:spPr>
          <a:xfrm>
            <a:off x="0" y="1834962"/>
            <a:ext cx="9139243" cy="4527771"/>
          </a:xfrm>
        </p:spPr>
        <p:txBody>
          <a:bodyPr/>
          <a:lstStyle/>
          <a:p>
            <a:pPr lvl="8"/>
            <a:endParaRPr lang="en-US" dirty="0"/>
          </a:p>
        </p:txBody>
      </p:sp>
      <p:sp>
        <p:nvSpPr>
          <p:cNvPr id="15" name="Text Placeholder 1">
            <a:extLst>
              <a:ext uri="{FF2B5EF4-FFF2-40B4-BE49-F238E27FC236}">
                <a16:creationId xmlns:a16="http://schemas.microsoft.com/office/drawing/2014/main" id="{206381AD-4C2B-4745-99B1-0BBCE6131A71}"/>
              </a:ext>
            </a:extLst>
          </p:cNvPr>
          <p:cNvSpPr txBox="1">
            <a:spLocks/>
          </p:cNvSpPr>
          <p:nvPr/>
        </p:nvSpPr>
        <p:spPr>
          <a:xfrm>
            <a:off x="-308385" y="339509"/>
            <a:ext cx="8201005" cy="677917"/>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Infographic Style</a:t>
            </a:r>
            <a:endParaRPr lang="en-US" dirty="0"/>
          </a:p>
        </p:txBody>
      </p:sp>
      <p:sp>
        <p:nvSpPr>
          <p:cNvPr id="40" name="TextBox 39">
            <a:extLst>
              <a:ext uri="{FF2B5EF4-FFF2-40B4-BE49-F238E27FC236}">
                <a16:creationId xmlns:a16="http://schemas.microsoft.com/office/drawing/2014/main" id="{7AE807A2-CB17-414A-BF84-C43721194CCB}"/>
              </a:ext>
            </a:extLst>
          </p:cNvPr>
          <p:cNvSpPr txBox="1"/>
          <p:nvPr/>
        </p:nvSpPr>
        <p:spPr>
          <a:xfrm>
            <a:off x="5131446" y="2854970"/>
            <a:ext cx="1224632" cy="307777"/>
          </a:xfrm>
          <a:prstGeom prst="rect">
            <a:avLst/>
          </a:prstGeom>
          <a:noFill/>
        </p:spPr>
        <p:txBody>
          <a:bodyPr wrap="square" rtlCol="0" anchor="ctr">
            <a:spAutoFit/>
          </a:bodyPr>
          <a:lstStyle/>
          <a:p>
            <a:pPr algn="ctr"/>
            <a:r>
              <a:rPr lang="en-US" altLang="ko-KR" sz="1400" b="1" dirty="0">
                <a:solidFill>
                  <a:schemeClr val="bg1"/>
                </a:solidFill>
                <a:cs typeface="Arial" pitchFamily="34" charset="0"/>
              </a:rPr>
              <a:t>Content  Here</a:t>
            </a:r>
            <a:endParaRPr lang="ko-KR" altLang="en-US" sz="1400" b="1" dirty="0">
              <a:solidFill>
                <a:schemeClr val="bg1"/>
              </a:solidFill>
              <a:cs typeface="Arial" pitchFamily="34" charset="0"/>
            </a:endParaRPr>
          </a:p>
        </p:txBody>
      </p:sp>
      <p:sp>
        <p:nvSpPr>
          <p:cNvPr id="41" name="TextBox 40">
            <a:extLst>
              <a:ext uri="{FF2B5EF4-FFF2-40B4-BE49-F238E27FC236}">
                <a16:creationId xmlns:a16="http://schemas.microsoft.com/office/drawing/2014/main" id="{81F65969-1118-4CEE-BB23-E6552ED6EA51}"/>
              </a:ext>
            </a:extLst>
          </p:cNvPr>
          <p:cNvSpPr txBox="1"/>
          <p:nvPr/>
        </p:nvSpPr>
        <p:spPr>
          <a:xfrm>
            <a:off x="5131446" y="3791071"/>
            <a:ext cx="1224632" cy="307777"/>
          </a:xfrm>
          <a:prstGeom prst="rect">
            <a:avLst/>
          </a:prstGeom>
          <a:noFill/>
        </p:spPr>
        <p:txBody>
          <a:bodyPr wrap="square" rtlCol="0" anchor="ctr">
            <a:spAutoFit/>
          </a:bodyPr>
          <a:lstStyle/>
          <a:p>
            <a:pPr algn="ctr"/>
            <a:r>
              <a:rPr lang="en-US" altLang="ko-KR" sz="1400" b="1" dirty="0">
                <a:solidFill>
                  <a:schemeClr val="bg1"/>
                </a:solidFill>
                <a:cs typeface="Arial" pitchFamily="34" charset="0"/>
              </a:rPr>
              <a:t>Content  Here</a:t>
            </a:r>
            <a:endParaRPr lang="ko-KR" altLang="en-US" sz="1400" b="1" dirty="0">
              <a:solidFill>
                <a:schemeClr val="bg1"/>
              </a:solidFill>
              <a:cs typeface="Arial" pitchFamily="34" charset="0"/>
            </a:endParaRPr>
          </a:p>
        </p:txBody>
      </p:sp>
      <p:sp>
        <p:nvSpPr>
          <p:cNvPr id="42" name="TextBox 41">
            <a:extLst>
              <a:ext uri="{FF2B5EF4-FFF2-40B4-BE49-F238E27FC236}">
                <a16:creationId xmlns:a16="http://schemas.microsoft.com/office/drawing/2014/main" id="{C17FD17F-4CA6-4D0D-B126-7D57025C2E35}"/>
              </a:ext>
            </a:extLst>
          </p:cNvPr>
          <p:cNvSpPr txBox="1"/>
          <p:nvPr/>
        </p:nvSpPr>
        <p:spPr>
          <a:xfrm>
            <a:off x="5131446" y="4727172"/>
            <a:ext cx="1224632" cy="307777"/>
          </a:xfrm>
          <a:prstGeom prst="rect">
            <a:avLst/>
          </a:prstGeom>
          <a:noFill/>
        </p:spPr>
        <p:txBody>
          <a:bodyPr wrap="square" rtlCol="0" anchor="ctr">
            <a:spAutoFit/>
          </a:bodyPr>
          <a:lstStyle/>
          <a:p>
            <a:pPr algn="ctr"/>
            <a:r>
              <a:rPr lang="en-US" altLang="ko-KR" sz="1400" b="1" dirty="0">
                <a:solidFill>
                  <a:schemeClr val="bg1"/>
                </a:solidFill>
                <a:cs typeface="Arial" pitchFamily="34" charset="0"/>
              </a:rPr>
              <a:t>Content  Here</a:t>
            </a:r>
            <a:endParaRPr lang="ko-KR" altLang="en-US" sz="1400" b="1" dirty="0">
              <a:solidFill>
                <a:schemeClr val="bg1"/>
              </a:solidFill>
              <a:cs typeface="Arial" pitchFamily="34" charset="0"/>
            </a:endParaRPr>
          </a:p>
        </p:txBody>
      </p:sp>
      <p:sp>
        <p:nvSpPr>
          <p:cNvPr id="221" name="Inhaltsplatzhalter 4">
            <a:extLst>
              <a:ext uri="{FF2B5EF4-FFF2-40B4-BE49-F238E27FC236}">
                <a16:creationId xmlns:a16="http://schemas.microsoft.com/office/drawing/2014/main" id="{FEC4C4EB-A92D-4A75-AE34-D14F138BFACD}"/>
              </a:ext>
            </a:extLst>
          </p:cNvPr>
          <p:cNvSpPr txBox="1">
            <a:spLocks/>
          </p:cNvSpPr>
          <p:nvPr/>
        </p:nvSpPr>
        <p:spPr>
          <a:xfrm>
            <a:off x="110692" y="3806621"/>
            <a:ext cx="2968115" cy="1384995"/>
          </a:xfrm>
          <a:prstGeom prst="rect">
            <a:avLst/>
          </a:prstGeom>
        </p:spPr>
        <p:txBody>
          <a:bodyPr wrap="square" lIns="0" tIns="0" rIns="0" bIns="0" anchor="t">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Aft>
                <a:spcPts val="0"/>
              </a:spcAft>
              <a:buNone/>
            </a:pPr>
            <a:r>
              <a:rPr lang="en-US" sz="2000" b="1" dirty="0" err="1">
                <a:solidFill>
                  <a:srgbClr val="F07010"/>
                </a:solidFill>
                <a:latin typeface="+mj-lt"/>
              </a:rPr>
              <a:t>Người</a:t>
            </a:r>
            <a:r>
              <a:rPr lang="en-US" sz="2000" b="1" dirty="0">
                <a:solidFill>
                  <a:srgbClr val="F07010"/>
                </a:solidFill>
                <a:latin typeface="+mj-lt"/>
              </a:rPr>
              <a:t> </a:t>
            </a:r>
            <a:r>
              <a:rPr lang="en-US" sz="2000" b="1" dirty="0" err="1">
                <a:solidFill>
                  <a:srgbClr val="F07010"/>
                </a:solidFill>
                <a:latin typeface="+mj-lt"/>
              </a:rPr>
              <a:t>đứng</a:t>
            </a:r>
            <a:r>
              <a:rPr lang="en-US" sz="2000" b="1" dirty="0">
                <a:solidFill>
                  <a:srgbClr val="F07010"/>
                </a:solidFill>
                <a:latin typeface="+mj-lt"/>
              </a:rPr>
              <a:t> </a:t>
            </a:r>
            <a:r>
              <a:rPr lang="en-US" sz="2000" b="1" dirty="0" err="1">
                <a:solidFill>
                  <a:srgbClr val="F07010"/>
                </a:solidFill>
                <a:latin typeface="+mj-lt"/>
              </a:rPr>
              <a:t>đầu</a:t>
            </a:r>
            <a:r>
              <a:rPr lang="en-US" sz="2000" b="1" dirty="0">
                <a:solidFill>
                  <a:srgbClr val="F07010"/>
                </a:solidFill>
                <a:latin typeface="+mj-lt"/>
              </a:rPr>
              <a:t> </a:t>
            </a:r>
            <a:r>
              <a:rPr lang="en-US" sz="2000" b="1" dirty="0" err="1">
                <a:solidFill>
                  <a:srgbClr val="F07010"/>
                </a:solidFill>
                <a:latin typeface="+mj-lt"/>
              </a:rPr>
              <a:t>một</a:t>
            </a:r>
            <a:r>
              <a:rPr lang="en-US" sz="2000" b="1" dirty="0">
                <a:solidFill>
                  <a:srgbClr val="F07010"/>
                </a:solidFill>
                <a:latin typeface="+mj-lt"/>
              </a:rPr>
              <a:t> </a:t>
            </a:r>
            <a:r>
              <a:rPr lang="en-US" sz="2000" b="1" dirty="0" err="1">
                <a:solidFill>
                  <a:srgbClr val="F07010"/>
                </a:solidFill>
                <a:latin typeface="+mj-lt"/>
              </a:rPr>
              <a:t>số</a:t>
            </a:r>
            <a:r>
              <a:rPr lang="en-US" sz="2000" b="1" dirty="0">
                <a:solidFill>
                  <a:srgbClr val="F07010"/>
                </a:solidFill>
                <a:latin typeface="+mj-lt"/>
              </a:rPr>
              <a:t> </a:t>
            </a:r>
            <a:r>
              <a:rPr lang="en-US" sz="2000" b="1" dirty="0" err="1">
                <a:solidFill>
                  <a:srgbClr val="F07010"/>
                </a:solidFill>
                <a:latin typeface="+mj-lt"/>
              </a:rPr>
              <a:t>địa</a:t>
            </a:r>
            <a:r>
              <a:rPr lang="en-US" sz="2000" b="1" dirty="0">
                <a:solidFill>
                  <a:srgbClr val="F07010"/>
                </a:solidFill>
                <a:latin typeface="+mj-lt"/>
              </a:rPr>
              <a:t> </a:t>
            </a:r>
            <a:r>
              <a:rPr lang="en-US" sz="2000" b="1" dirty="0" err="1">
                <a:solidFill>
                  <a:srgbClr val="F07010"/>
                </a:solidFill>
                <a:latin typeface="+mj-lt"/>
              </a:rPr>
              <a:t>phương</a:t>
            </a:r>
            <a:r>
              <a:rPr lang="en-US" sz="2000" b="1" dirty="0">
                <a:solidFill>
                  <a:srgbClr val="F07010"/>
                </a:solidFill>
                <a:latin typeface="+mj-lt"/>
              </a:rPr>
              <a:t>, </a:t>
            </a:r>
            <a:r>
              <a:rPr lang="en-US" sz="2000" b="1" dirty="0" err="1">
                <a:solidFill>
                  <a:srgbClr val="F07010"/>
                </a:solidFill>
                <a:latin typeface="+mj-lt"/>
              </a:rPr>
              <a:t>cơ</a:t>
            </a:r>
            <a:r>
              <a:rPr lang="en-US" sz="2000" b="1" dirty="0">
                <a:solidFill>
                  <a:srgbClr val="F07010"/>
                </a:solidFill>
                <a:latin typeface="+mj-lt"/>
              </a:rPr>
              <a:t> </a:t>
            </a:r>
            <a:r>
              <a:rPr lang="en-US" sz="2000" b="1" dirty="0" err="1">
                <a:solidFill>
                  <a:srgbClr val="F07010"/>
                </a:solidFill>
                <a:latin typeface="+mj-lt"/>
              </a:rPr>
              <a:t>quan</a:t>
            </a:r>
            <a:r>
              <a:rPr lang="en-US" sz="2000" b="1" dirty="0">
                <a:solidFill>
                  <a:srgbClr val="F07010"/>
                </a:solidFill>
                <a:latin typeface="+mj-lt"/>
              </a:rPr>
              <a:t> </a:t>
            </a:r>
            <a:r>
              <a:rPr lang="en-US" sz="2000" b="1" dirty="0" err="1">
                <a:solidFill>
                  <a:srgbClr val="F07010"/>
                </a:solidFill>
                <a:latin typeface="+mj-lt"/>
              </a:rPr>
              <a:t>chưa</a:t>
            </a:r>
            <a:r>
              <a:rPr lang="en-US" sz="2000" b="1" dirty="0">
                <a:solidFill>
                  <a:srgbClr val="F07010"/>
                </a:solidFill>
                <a:latin typeface="+mj-lt"/>
              </a:rPr>
              <a:t> </a:t>
            </a:r>
            <a:r>
              <a:rPr lang="en-US" sz="2000" b="1" dirty="0" err="1">
                <a:solidFill>
                  <a:srgbClr val="F07010"/>
                </a:solidFill>
                <a:latin typeface="+mj-lt"/>
              </a:rPr>
              <a:t>đề</a:t>
            </a:r>
            <a:r>
              <a:rPr lang="en-US" sz="2000" b="1" dirty="0">
                <a:solidFill>
                  <a:srgbClr val="F07010"/>
                </a:solidFill>
                <a:latin typeface="+mj-lt"/>
              </a:rPr>
              <a:t> </a:t>
            </a:r>
            <a:r>
              <a:rPr lang="en-US" sz="2000" b="1" dirty="0" err="1">
                <a:solidFill>
                  <a:srgbClr val="F07010"/>
                </a:solidFill>
                <a:latin typeface="+mj-lt"/>
              </a:rPr>
              <a:t>cao</a:t>
            </a:r>
            <a:r>
              <a:rPr lang="en-US" sz="2000" b="1" dirty="0">
                <a:solidFill>
                  <a:srgbClr val="F07010"/>
                </a:solidFill>
                <a:latin typeface="+mj-lt"/>
              </a:rPr>
              <a:t> </a:t>
            </a:r>
            <a:r>
              <a:rPr lang="en-US" sz="2000" b="1" dirty="0" err="1">
                <a:solidFill>
                  <a:srgbClr val="F07010"/>
                </a:solidFill>
                <a:latin typeface="+mj-lt"/>
              </a:rPr>
              <a:t>trách</a:t>
            </a:r>
            <a:r>
              <a:rPr lang="en-US" sz="2000" b="1" dirty="0">
                <a:solidFill>
                  <a:srgbClr val="F07010"/>
                </a:solidFill>
                <a:latin typeface="+mj-lt"/>
              </a:rPr>
              <a:t> </a:t>
            </a:r>
            <a:r>
              <a:rPr lang="en-US" sz="2000" b="1" dirty="0" err="1">
                <a:solidFill>
                  <a:srgbClr val="F07010"/>
                </a:solidFill>
                <a:latin typeface="+mj-lt"/>
              </a:rPr>
              <a:t>nhiệm</a:t>
            </a:r>
            <a:r>
              <a:rPr lang="en-US" sz="2000" b="1" dirty="0">
                <a:solidFill>
                  <a:srgbClr val="F07010"/>
                </a:solidFill>
                <a:latin typeface="+mj-lt"/>
              </a:rPr>
              <a:t> </a:t>
            </a:r>
            <a:r>
              <a:rPr lang="en-US" sz="2000" b="1" dirty="0" err="1">
                <a:solidFill>
                  <a:srgbClr val="F07010"/>
                </a:solidFill>
                <a:latin typeface="+mj-lt"/>
              </a:rPr>
              <a:t>nêu</a:t>
            </a:r>
            <a:r>
              <a:rPr lang="en-US" sz="2000" b="1" dirty="0">
                <a:solidFill>
                  <a:srgbClr val="F07010"/>
                </a:solidFill>
                <a:latin typeface="+mj-lt"/>
              </a:rPr>
              <a:t> </a:t>
            </a:r>
            <a:r>
              <a:rPr lang="en-US" sz="2000" b="1" dirty="0" err="1">
                <a:solidFill>
                  <a:srgbClr val="F07010"/>
                </a:solidFill>
                <a:latin typeface="+mj-lt"/>
              </a:rPr>
              <a:t>gương</a:t>
            </a:r>
            <a:endParaRPr lang="en-US" sz="2000" b="1" dirty="0">
              <a:solidFill>
                <a:srgbClr val="F07010"/>
              </a:solidFill>
              <a:latin typeface="+mj-lt"/>
            </a:endParaRPr>
          </a:p>
        </p:txBody>
      </p:sp>
      <p:grpSp>
        <p:nvGrpSpPr>
          <p:cNvPr id="3" name="Group 2"/>
          <p:cNvGrpSpPr/>
          <p:nvPr/>
        </p:nvGrpSpPr>
        <p:grpSpPr>
          <a:xfrm>
            <a:off x="665052" y="2050136"/>
            <a:ext cx="1429910" cy="1726055"/>
            <a:chOff x="576385" y="2752973"/>
            <a:chExt cx="1429910" cy="1726055"/>
          </a:xfrm>
        </p:grpSpPr>
        <p:grpSp>
          <p:nvGrpSpPr>
            <p:cNvPr id="244" name="Group 243"/>
            <p:cNvGrpSpPr/>
            <p:nvPr/>
          </p:nvGrpSpPr>
          <p:grpSpPr>
            <a:xfrm>
              <a:off x="576385" y="2752973"/>
              <a:ext cx="1429910" cy="1429910"/>
              <a:chOff x="995790" y="3374466"/>
              <a:chExt cx="1429910" cy="1429910"/>
            </a:xfrm>
          </p:grpSpPr>
          <p:sp>
            <p:nvSpPr>
              <p:cNvPr id="212" name="Rounded Rectangle 211">
                <a:extLst>
                  <a:ext uri="{FF2B5EF4-FFF2-40B4-BE49-F238E27FC236}">
                    <a16:creationId xmlns:a16="http://schemas.microsoft.com/office/drawing/2014/main" id="{3C3C4928-7587-4534-9F7F-1239656FF5A4}"/>
                  </a:ext>
                </a:extLst>
              </p:cNvPr>
              <p:cNvSpPr/>
              <p:nvPr/>
            </p:nvSpPr>
            <p:spPr>
              <a:xfrm rot="2700000">
                <a:off x="995790" y="3374466"/>
                <a:ext cx="1429910" cy="1429910"/>
              </a:xfrm>
              <a:prstGeom prst="roundRect">
                <a:avLst/>
              </a:prstGeom>
              <a:solidFill>
                <a:schemeClr val="bg1"/>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3" name="Freeform 15">
                <a:extLst>
                  <a:ext uri="{FF2B5EF4-FFF2-40B4-BE49-F238E27FC236}">
                    <a16:creationId xmlns:a16="http://schemas.microsoft.com/office/drawing/2014/main" id="{1A649DF9-648E-45E1-8896-74C5333189E1}"/>
                  </a:ext>
                </a:extLst>
              </p:cNvPr>
              <p:cNvSpPr>
                <a:spLocks noEditPoints="1"/>
              </p:cNvSpPr>
              <p:nvPr/>
            </p:nvSpPr>
            <p:spPr bwMode="auto">
              <a:xfrm>
                <a:off x="1394712" y="3869161"/>
                <a:ext cx="632066" cy="474046"/>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cxnSp>
          <p:nvCxnSpPr>
            <p:cNvPr id="222" name="Straight Connector 221"/>
            <p:cNvCxnSpPr/>
            <p:nvPr/>
          </p:nvCxnSpPr>
          <p:spPr>
            <a:xfrm>
              <a:off x="947726" y="4479028"/>
              <a:ext cx="68722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24" name="Inhaltsplatzhalter 4">
            <a:extLst>
              <a:ext uri="{FF2B5EF4-FFF2-40B4-BE49-F238E27FC236}">
                <a16:creationId xmlns:a16="http://schemas.microsoft.com/office/drawing/2014/main" id="{FEC4C4EB-A92D-4A75-AE34-D14F138BFACD}"/>
              </a:ext>
            </a:extLst>
          </p:cNvPr>
          <p:cNvSpPr txBox="1">
            <a:spLocks/>
          </p:cNvSpPr>
          <p:nvPr/>
        </p:nvSpPr>
        <p:spPr>
          <a:xfrm>
            <a:off x="3365725" y="3798099"/>
            <a:ext cx="2863956" cy="1384995"/>
          </a:xfrm>
          <a:prstGeom prst="rect">
            <a:avLst/>
          </a:prstGeom>
        </p:spPr>
        <p:txBody>
          <a:bodyPr wrap="square" lIns="0" tIns="0" rIns="0" bIns="0" anchor="t">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Aft>
                <a:spcPts val="0"/>
              </a:spcAft>
              <a:buNone/>
            </a:pPr>
            <a:r>
              <a:rPr lang="en-US" sz="2000" b="1" dirty="0" err="1">
                <a:solidFill>
                  <a:schemeClr val="accent2">
                    <a:lumMod val="75000"/>
                  </a:schemeClr>
                </a:solidFill>
                <a:latin typeface="+mj-lt"/>
              </a:rPr>
              <a:t>Chưa</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phát</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huy</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tốt</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vai</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trò</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giám</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sát</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của</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MTTQ</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và</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các</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tổ</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chức</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chính</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trị</a:t>
            </a:r>
            <a:r>
              <a:rPr lang="en-US" sz="2000" b="1" dirty="0">
                <a:solidFill>
                  <a:schemeClr val="accent2">
                    <a:lumMod val="75000"/>
                  </a:schemeClr>
                </a:solidFill>
                <a:latin typeface="+mj-lt"/>
              </a:rPr>
              <a:t> - </a:t>
            </a:r>
            <a:r>
              <a:rPr lang="en-US" sz="2000" b="1" dirty="0" err="1">
                <a:solidFill>
                  <a:schemeClr val="accent2">
                    <a:lumMod val="75000"/>
                  </a:schemeClr>
                </a:solidFill>
                <a:latin typeface="+mj-lt"/>
              </a:rPr>
              <a:t>xã</a:t>
            </a:r>
            <a:r>
              <a:rPr lang="en-US" sz="2000" b="1" dirty="0">
                <a:solidFill>
                  <a:schemeClr val="accent2">
                    <a:lumMod val="75000"/>
                  </a:schemeClr>
                </a:solidFill>
                <a:latin typeface="+mj-lt"/>
              </a:rPr>
              <a:t> </a:t>
            </a:r>
            <a:r>
              <a:rPr lang="en-US" sz="2000" b="1" dirty="0" err="1">
                <a:solidFill>
                  <a:schemeClr val="accent2">
                    <a:lumMod val="75000"/>
                  </a:schemeClr>
                </a:solidFill>
                <a:latin typeface="+mj-lt"/>
              </a:rPr>
              <a:t>hội</a:t>
            </a:r>
            <a:endParaRPr lang="en-US" sz="2000" b="1" dirty="0">
              <a:solidFill>
                <a:schemeClr val="accent2">
                  <a:lumMod val="75000"/>
                </a:schemeClr>
              </a:solidFill>
              <a:latin typeface="+mj-lt"/>
            </a:endParaRPr>
          </a:p>
        </p:txBody>
      </p:sp>
      <p:grpSp>
        <p:nvGrpSpPr>
          <p:cNvPr id="5" name="Group 4"/>
          <p:cNvGrpSpPr/>
          <p:nvPr/>
        </p:nvGrpSpPr>
        <p:grpSpPr>
          <a:xfrm>
            <a:off x="3879905" y="2046999"/>
            <a:ext cx="1429910" cy="1726055"/>
            <a:chOff x="3879905" y="2046999"/>
            <a:chExt cx="1429910" cy="1726055"/>
          </a:xfrm>
        </p:grpSpPr>
        <p:grpSp>
          <p:nvGrpSpPr>
            <p:cNvPr id="243" name="Group 242"/>
            <p:cNvGrpSpPr/>
            <p:nvPr/>
          </p:nvGrpSpPr>
          <p:grpSpPr>
            <a:xfrm>
              <a:off x="3879905" y="2046999"/>
              <a:ext cx="1429910" cy="1429910"/>
              <a:chOff x="3923140" y="3391229"/>
              <a:chExt cx="1429910" cy="1429910"/>
            </a:xfrm>
          </p:grpSpPr>
          <p:sp>
            <p:nvSpPr>
              <p:cNvPr id="214" name="Rounded Rectangle 213">
                <a:extLst>
                  <a:ext uri="{FF2B5EF4-FFF2-40B4-BE49-F238E27FC236}">
                    <a16:creationId xmlns:a16="http://schemas.microsoft.com/office/drawing/2014/main" id="{6A6B288F-7012-4EF9-BACE-DDBE24602E40}"/>
                  </a:ext>
                </a:extLst>
              </p:cNvPr>
              <p:cNvSpPr/>
              <p:nvPr/>
            </p:nvSpPr>
            <p:spPr>
              <a:xfrm rot="2700000">
                <a:off x="3923140" y="3391229"/>
                <a:ext cx="1429910" cy="1429910"/>
              </a:xfrm>
              <a:prstGeom prst="roundRect">
                <a:avLst/>
              </a:prstGeom>
              <a:solidFill>
                <a:schemeClr val="bg1"/>
              </a:solid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accent2"/>
                    </a:solidFill>
                  </a:ln>
                </a:endParaRPr>
              </a:p>
            </p:txBody>
          </p:sp>
          <p:sp>
            <p:nvSpPr>
              <p:cNvPr id="215" name="Freeform 23">
                <a:extLst>
                  <a:ext uri="{FF2B5EF4-FFF2-40B4-BE49-F238E27FC236}">
                    <a16:creationId xmlns:a16="http://schemas.microsoft.com/office/drawing/2014/main" id="{B0EB59D1-9B5C-422C-A78D-65B3A7827F5E}"/>
                  </a:ext>
                </a:extLst>
              </p:cNvPr>
              <p:cNvSpPr>
                <a:spLocks noEditPoints="1"/>
              </p:cNvSpPr>
              <p:nvPr/>
            </p:nvSpPr>
            <p:spPr bwMode="auto">
              <a:xfrm>
                <a:off x="4380378" y="3829657"/>
                <a:ext cx="515435" cy="553054"/>
              </a:xfrm>
              <a:custGeom>
                <a:avLst/>
                <a:gdLst/>
                <a:ahLst/>
                <a:cxnLst>
                  <a:cxn ang="0">
                    <a:pos x="58" y="68"/>
                  </a:cxn>
                  <a:cxn ang="0">
                    <a:pos x="0" y="63"/>
                  </a:cxn>
                  <a:cxn ang="0">
                    <a:pos x="5" y="0"/>
                  </a:cxn>
                  <a:cxn ang="0">
                    <a:pos x="63" y="5"/>
                  </a:cxn>
                  <a:cxn ang="0">
                    <a:pos x="58" y="7"/>
                  </a:cxn>
                  <a:cxn ang="0">
                    <a:pos x="7" y="5"/>
                  </a:cxn>
                  <a:cxn ang="0">
                    <a:pos x="5" y="17"/>
                  </a:cxn>
                  <a:cxn ang="0">
                    <a:pos x="56" y="19"/>
                  </a:cxn>
                  <a:cxn ang="0">
                    <a:pos x="58" y="7"/>
                  </a:cxn>
                  <a:cxn ang="0">
                    <a:pos x="5" y="29"/>
                  </a:cxn>
                  <a:cxn ang="0">
                    <a:pos x="14" y="29"/>
                  </a:cxn>
                  <a:cxn ang="0">
                    <a:pos x="9" y="39"/>
                  </a:cxn>
                  <a:cxn ang="0">
                    <a:pos x="9" y="48"/>
                  </a:cxn>
                  <a:cxn ang="0">
                    <a:pos x="9" y="39"/>
                  </a:cxn>
                  <a:cxn ang="0">
                    <a:pos x="5" y="58"/>
                  </a:cxn>
                  <a:cxn ang="0">
                    <a:pos x="14" y="58"/>
                  </a:cxn>
                  <a:cxn ang="0">
                    <a:pos x="24" y="24"/>
                  </a:cxn>
                  <a:cxn ang="0">
                    <a:pos x="24" y="34"/>
                  </a:cxn>
                  <a:cxn ang="0">
                    <a:pos x="24" y="24"/>
                  </a:cxn>
                  <a:cxn ang="0">
                    <a:pos x="19" y="43"/>
                  </a:cxn>
                  <a:cxn ang="0">
                    <a:pos x="29" y="43"/>
                  </a:cxn>
                  <a:cxn ang="0">
                    <a:pos x="24" y="53"/>
                  </a:cxn>
                  <a:cxn ang="0">
                    <a:pos x="24" y="63"/>
                  </a:cxn>
                  <a:cxn ang="0">
                    <a:pos x="24" y="53"/>
                  </a:cxn>
                  <a:cxn ang="0">
                    <a:pos x="34" y="29"/>
                  </a:cxn>
                  <a:cxn ang="0">
                    <a:pos x="43" y="29"/>
                  </a:cxn>
                  <a:cxn ang="0">
                    <a:pos x="39" y="39"/>
                  </a:cxn>
                  <a:cxn ang="0">
                    <a:pos x="39" y="48"/>
                  </a:cxn>
                  <a:cxn ang="0">
                    <a:pos x="39" y="39"/>
                  </a:cxn>
                  <a:cxn ang="0">
                    <a:pos x="34" y="58"/>
                  </a:cxn>
                  <a:cxn ang="0">
                    <a:pos x="43" y="58"/>
                  </a:cxn>
                  <a:cxn ang="0">
                    <a:pos x="53" y="24"/>
                  </a:cxn>
                  <a:cxn ang="0">
                    <a:pos x="53" y="34"/>
                  </a:cxn>
                  <a:cxn ang="0">
                    <a:pos x="53" y="24"/>
                  </a:cxn>
                  <a:cxn ang="0">
                    <a:pos x="53" y="39"/>
                  </a:cxn>
                  <a:cxn ang="0">
                    <a:pos x="48" y="58"/>
                  </a:cxn>
                  <a:cxn ang="0">
                    <a:pos x="58" y="58"/>
                  </a:cxn>
                </a:cxnLst>
                <a:rect l="0" t="0" r="r" b="b"/>
                <a:pathLst>
                  <a:path w="63" h="68">
                    <a:moveTo>
                      <a:pt x="63" y="63"/>
                    </a:moveTo>
                    <a:cubicBezTo>
                      <a:pt x="63" y="66"/>
                      <a:pt x="61" y="68"/>
                      <a:pt x="58" y="68"/>
                    </a:cubicBezTo>
                    <a:cubicBezTo>
                      <a:pt x="5" y="68"/>
                      <a:pt x="5" y="68"/>
                      <a:pt x="5" y="68"/>
                    </a:cubicBezTo>
                    <a:cubicBezTo>
                      <a:pt x="2" y="68"/>
                      <a:pt x="0" y="66"/>
                      <a:pt x="0" y="63"/>
                    </a:cubicBezTo>
                    <a:cubicBezTo>
                      <a:pt x="0" y="5"/>
                      <a:pt x="0" y="5"/>
                      <a:pt x="0" y="5"/>
                    </a:cubicBezTo>
                    <a:cubicBezTo>
                      <a:pt x="0" y="2"/>
                      <a:pt x="2" y="0"/>
                      <a:pt x="5" y="0"/>
                    </a:cubicBezTo>
                    <a:cubicBezTo>
                      <a:pt x="58" y="0"/>
                      <a:pt x="58" y="0"/>
                      <a:pt x="58" y="0"/>
                    </a:cubicBezTo>
                    <a:cubicBezTo>
                      <a:pt x="61" y="0"/>
                      <a:pt x="63" y="2"/>
                      <a:pt x="63" y="5"/>
                    </a:cubicBezTo>
                    <a:lnTo>
                      <a:pt x="63" y="63"/>
                    </a:lnTo>
                    <a:close/>
                    <a:moveTo>
                      <a:pt x="58" y="7"/>
                    </a:moveTo>
                    <a:cubicBezTo>
                      <a:pt x="58" y="6"/>
                      <a:pt x="57" y="5"/>
                      <a:pt x="56" y="5"/>
                    </a:cubicBezTo>
                    <a:cubicBezTo>
                      <a:pt x="7" y="5"/>
                      <a:pt x="7" y="5"/>
                      <a:pt x="7" y="5"/>
                    </a:cubicBezTo>
                    <a:cubicBezTo>
                      <a:pt x="6" y="5"/>
                      <a:pt x="5" y="6"/>
                      <a:pt x="5" y="7"/>
                    </a:cubicBezTo>
                    <a:cubicBezTo>
                      <a:pt x="5" y="17"/>
                      <a:pt x="5" y="17"/>
                      <a:pt x="5" y="17"/>
                    </a:cubicBezTo>
                    <a:cubicBezTo>
                      <a:pt x="5" y="18"/>
                      <a:pt x="6" y="19"/>
                      <a:pt x="7" y="19"/>
                    </a:cubicBezTo>
                    <a:cubicBezTo>
                      <a:pt x="56" y="19"/>
                      <a:pt x="56" y="19"/>
                      <a:pt x="56" y="19"/>
                    </a:cubicBezTo>
                    <a:cubicBezTo>
                      <a:pt x="57" y="19"/>
                      <a:pt x="58" y="18"/>
                      <a:pt x="58" y="17"/>
                    </a:cubicBezTo>
                    <a:lnTo>
                      <a:pt x="58" y="7"/>
                    </a:lnTo>
                    <a:close/>
                    <a:moveTo>
                      <a:pt x="9" y="24"/>
                    </a:moveTo>
                    <a:cubicBezTo>
                      <a:pt x="7" y="24"/>
                      <a:pt x="5" y="26"/>
                      <a:pt x="5" y="29"/>
                    </a:cubicBezTo>
                    <a:cubicBezTo>
                      <a:pt x="5" y="32"/>
                      <a:pt x="7" y="34"/>
                      <a:pt x="9" y="34"/>
                    </a:cubicBezTo>
                    <a:cubicBezTo>
                      <a:pt x="12" y="34"/>
                      <a:pt x="14" y="32"/>
                      <a:pt x="14" y="29"/>
                    </a:cubicBezTo>
                    <a:cubicBezTo>
                      <a:pt x="14" y="26"/>
                      <a:pt x="12" y="24"/>
                      <a:pt x="9" y="24"/>
                    </a:cubicBezTo>
                    <a:close/>
                    <a:moveTo>
                      <a:pt x="9" y="39"/>
                    </a:moveTo>
                    <a:cubicBezTo>
                      <a:pt x="7" y="39"/>
                      <a:pt x="5" y="41"/>
                      <a:pt x="5" y="43"/>
                    </a:cubicBezTo>
                    <a:cubicBezTo>
                      <a:pt x="5" y="46"/>
                      <a:pt x="7" y="48"/>
                      <a:pt x="9" y="48"/>
                    </a:cubicBezTo>
                    <a:cubicBezTo>
                      <a:pt x="12" y="48"/>
                      <a:pt x="14" y="46"/>
                      <a:pt x="14" y="43"/>
                    </a:cubicBezTo>
                    <a:cubicBezTo>
                      <a:pt x="14" y="41"/>
                      <a:pt x="12" y="39"/>
                      <a:pt x="9" y="39"/>
                    </a:cubicBezTo>
                    <a:close/>
                    <a:moveTo>
                      <a:pt x="9" y="53"/>
                    </a:moveTo>
                    <a:cubicBezTo>
                      <a:pt x="7" y="53"/>
                      <a:pt x="5" y="55"/>
                      <a:pt x="5" y="58"/>
                    </a:cubicBezTo>
                    <a:cubicBezTo>
                      <a:pt x="5" y="61"/>
                      <a:pt x="7" y="63"/>
                      <a:pt x="9" y="63"/>
                    </a:cubicBezTo>
                    <a:cubicBezTo>
                      <a:pt x="12" y="63"/>
                      <a:pt x="14" y="61"/>
                      <a:pt x="14" y="58"/>
                    </a:cubicBezTo>
                    <a:cubicBezTo>
                      <a:pt x="14" y="55"/>
                      <a:pt x="12" y="53"/>
                      <a:pt x="9" y="53"/>
                    </a:cubicBezTo>
                    <a:close/>
                    <a:moveTo>
                      <a:pt x="24" y="24"/>
                    </a:moveTo>
                    <a:cubicBezTo>
                      <a:pt x="21" y="24"/>
                      <a:pt x="19" y="26"/>
                      <a:pt x="19" y="29"/>
                    </a:cubicBezTo>
                    <a:cubicBezTo>
                      <a:pt x="19" y="32"/>
                      <a:pt x="21" y="34"/>
                      <a:pt x="24" y="34"/>
                    </a:cubicBezTo>
                    <a:cubicBezTo>
                      <a:pt x="27" y="34"/>
                      <a:pt x="29" y="32"/>
                      <a:pt x="29" y="29"/>
                    </a:cubicBezTo>
                    <a:cubicBezTo>
                      <a:pt x="29" y="26"/>
                      <a:pt x="27" y="24"/>
                      <a:pt x="24" y="24"/>
                    </a:cubicBezTo>
                    <a:close/>
                    <a:moveTo>
                      <a:pt x="24" y="39"/>
                    </a:moveTo>
                    <a:cubicBezTo>
                      <a:pt x="21" y="39"/>
                      <a:pt x="19" y="41"/>
                      <a:pt x="19" y="43"/>
                    </a:cubicBezTo>
                    <a:cubicBezTo>
                      <a:pt x="19" y="46"/>
                      <a:pt x="21" y="48"/>
                      <a:pt x="24" y="48"/>
                    </a:cubicBezTo>
                    <a:cubicBezTo>
                      <a:pt x="27" y="48"/>
                      <a:pt x="29" y="46"/>
                      <a:pt x="29" y="43"/>
                    </a:cubicBezTo>
                    <a:cubicBezTo>
                      <a:pt x="29" y="41"/>
                      <a:pt x="27" y="39"/>
                      <a:pt x="24" y="39"/>
                    </a:cubicBezTo>
                    <a:close/>
                    <a:moveTo>
                      <a:pt x="24" y="53"/>
                    </a:moveTo>
                    <a:cubicBezTo>
                      <a:pt x="21" y="53"/>
                      <a:pt x="19" y="55"/>
                      <a:pt x="19" y="58"/>
                    </a:cubicBezTo>
                    <a:cubicBezTo>
                      <a:pt x="19" y="61"/>
                      <a:pt x="21" y="63"/>
                      <a:pt x="24" y="63"/>
                    </a:cubicBezTo>
                    <a:cubicBezTo>
                      <a:pt x="27" y="63"/>
                      <a:pt x="29" y="61"/>
                      <a:pt x="29" y="58"/>
                    </a:cubicBezTo>
                    <a:cubicBezTo>
                      <a:pt x="29" y="55"/>
                      <a:pt x="27" y="53"/>
                      <a:pt x="24" y="53"/>
                    </a:cubicBezTo>
                    <a:close/>
                    <a:moveTo>
                      <a:pt x="39" y="24"/>
                    </a:moveTo>
                    <a:cubicBezTo>
                      <a:pt x="36" y="24"/>
                      <a:pt x="34" y="26"/>
                      <a:pt x="34" y="29"/>
                    </a:cubicBezTo>
                    <a:cubicBezTo>
                      <a:pt x="34" y="32"/>
                      <a:pt x="36" y="34"/>
                      <a:pt x="39" y="34"/>
                    </a:cubicBezTo>
                    <a:cubicBezTo>
                      <a:pt x="41" y="34"/>
                      <a:pt x="43" y="32"/>
                      <a:pt x="43" y="29"/>
                    </a:cubicBezTo>
                    <a:cubicBezTo>
                      <a:pt x="43" y="26"/>
                      <a:pt x="41" y="24"/>
                      <a:pt x="39" y="24"/>
                    </a:cubicBezTo>
                    <a:close/>
                    <a:moveTo>
                      <a:pt x="39" y="39"/>
                    </a:moveTo>
                    <a:cubicBezTo>
                      <a:pt x="36" y="39"/>
                      <a:pt x="34" y="41"/>
                      <a:pt x="34" y="43"/>
                    </a:cubicBezTo>
                    <a:cubicBezTo>
                      <a:pt x="34" y="46"/>
                      <a:pt x="36" y="48"/>
                      <a:pt x="39" y="48"/>
                    </a:cubicBezTo>
                    <a:cubicBezTo>
                      <a:pt x="41" y="48"/>
                      <a:pt x="43" y="46"/>
                      <a:pt x="43" y="43"/>
                    </a:cubicBezTo>
                    <a:cubicBezTo>
                      <a:pt x="43" y="41"/>
                      <a:pt x="41" y="39"/>
                      <a:pt x="39" y="39"/>
                    </a:cubicBezTo>
                    <a:close/>
                    <a:moveTo>
                      <a:pt x="39" y="53"/>
                    </a:moveTo>
                    <a:cubicBezTo>
                      <a:pt x="36" y="53"/>
                      <a:pt x="34" y="55"/>
                      <a:pt x="34" y="58"/>
                    </a:cubicBezTo>
                    <a:cubicBezTo>
                      <a:pt x="34" y="61"/>
                      <a:pt x="36" y="63"/>
                      <a:pt x="39" y="63"/>
                    </a:cubicBezTo>
                    <a:cubicBezTo>
                      <a:pt x="41" y="63"/>
                      <a:pt x="43" y="61"/>
                      <a:pt x="43" y="58"/>
                    </a:cubicBezTo>
                    <a:cubicBezTo>
                      <a:pt x="43" y="55"/>
                      <a:pt x="41" y="53"/>
                      <a:pt x="39" y="53"/>
                    </a:cubicBezTo>
                    <a:close/>
                    <a:moveTo>
                      <a:pt x="53" y="24"/>
                    </a:moveTo>
                    <a:cubicBezTo>
                      <a:pt x="51" y="24"/>
                      <a:pt x="48" y="26"/>
                      <a:pt x="48" y="29"/>
                    </a:cubicBezTo>
                    <a:cubicBezTo>
                      <a:pt x="48" y="32"/>
                      <a:pt x="51" y="34"/>
                      <a:pt x="53" y="34"/>
                    </a:cubicBezTo>
                    <a:cubicBezTo>
                      <a:pt x="56" y="34"/>
                      <a:pt x="58" y="32"/>
                      <a:pt x="58" y="29"/>
                    </a:cubicBezTo>
                    <a:cubicBezTo>
                      <a:pt x="58" y="26"/>
                      <a:pt x="56" y="24"/>
                      <a:pt x="53" y="24"/>
                    </a:cubicBezTo>
                    <a:close/>
                    <a:moveTo>
                      <a:pt x="58" y="43"/>
                    </a:moveTo>
                    <a:cubicBezTo>
                      <a:pt x="58" y="41"/>
                      <a:pt x="56" y="39"/>
                      <a:pt x="53" y="39"/>
                    </a:cubicBezTo>
                    <a:cubicBezTo>
                      <a:pt x="51" y="39"/>
                      <a:pt x="48" y="41"/>
                      <a:pt x="48" y="43"/>
                    </a:cubicBezTo>
                    <a:cubicBezTo>
                      <a:pt x="48" y="58"/>
                      <a:pt x="48" y="58"/>
                      <a:pt x="48" y="58"/>
                    </a:cubicBezTo>
                    <a:cubicBezTo>
                      <a:pt x="48" y="61"/>
                      <a:pt x="51" y="63"/>
                      <a:pt x="53" y="63"/>
                    </a:cubicBezTo>
                    <a:cubicBezTo>
                      <a:pt x="56" y="63"/>
                      <a:pt x="58" y="61"/>
                      <a:pt x="58" y="58"/>
                    </a:cubicBezTo>
                    <a:lnTo>
                      <a:pt x="58" y="43"/>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cxnSp>
          <p:nvCxnSpPr>
            <p:cNvPr id="225" name="Straight Connector 224"/>
            <p:cNvCxnSpPr/>
            <p:nvPr/>
          </p:nvCxnSpPr>
          <p:spPr>
            <a:xfrm>
              <a:off x="4226007" y="3773054"/>
              <a:ext cx="68722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27" name="Inhaltsplatzhalter 4">
            <a:extLst>
              <a:ext uri="{FF2B5EF4-FFF2-40B4-BE49-F238E27FC236}">
                <a16:creationId xmlns:a16="http://schemas.microsoft.com/office/drawing/2014/main" id="{FEC4C4EB-A92D-4A75-AE34-D14F138BFACD}"/>
              </a:ext>
            </a:extLst>
          </p:cNvPr>
          <p:cNvSpPr txBox="1">
            <a:spLocks/>
          </p:cNvSpPr>
          <p:nvPr/>
        </p:nvSpPr>
        <p:spPr>
          <a:xfrm>
            <a:off x="6407590" y="3875868"/>
            <a:ext cx="2680141" cy="1384995"/>
          </a:xfrm>
          <a:prstGeom prst="rect">
            <a:avLst/>
          </a:prstGeom>
        </p:spPr>
        <p:txBody>
          <a:bodyPr wrap="square" lIns="0" tIns="0" rIns="0" bIns="0" anchor="t">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Aft>
                <a:spcPts val="0"/>
              </a:spcAft>
              <a:buNone/>
            </a:pPr>
            <a:r>
              <a:rPr lang="en-US" sz="2000" b="1" dirty="0" err="1">
                <a:solidFill>
                  <a:srgbClr val="C03126"/>
                </a:solidFill>
                <a:latin typeface="+mj-lt"/>
              </a:rPr>
              <a:t>Công</a:t>
            </a:r>
            <a:r>
              <a:rPr lang="en-US" sz="2000" b="1" dirty="0">
                <a:solidFill>
                  <a:srgbClr val="C03126"/>
                </a:solidFill>
                <a:latin typeface="+mj-lt"/>
              </a:rPr>
              <a:t> </a:t>
            </a:r>
            <a:r>
              <a:rPr lang="en-US" sz="2000" b="1" dirty="0" err="1">
                <a:solidFill>
                  <a:srgbClr val="C03126"/>
                </a:solidFill>
                <a:latin typeface="+mj-lt"/>
              </a:rPr>
              <a:t>tác</a:t>
            </a:r>
            <a:r>
              <a:rPr lang="en-US" sz="2000" b="1" dirty="0">
                <a:solidFill>
                  <a:srgbClr val="C03126"/>
                </a:solidFill>
                <a:latin typeface="+mj-lt"/>
              </a:rPr>
              <a:t> </a:t>
            </a:r>
            <a:r>
              <a:rPr lang="en-US" sz="2000" b="1" dirty="0" err="1">
                <a:solidFill>
                  <a:srgbClr val="C03126"/>
                </a:solidFill>
                <a:latin typeface="+mj-lt"/>
              </a:rPr>
              <a:t>kiểm</a:t>
            </a:r>
            <a:r>
              <a:rPr lang="en-US" sz="2000" b="1" dirty="0">
                <a:solidFill>
                  <a:srgbClr val="C03126"/>
                </a:solidFill>
                <a:latin typeface="+mj-lt"/>
              </a:rPr>
              <a:t> </a:t>
            </a:r>
            <a:r>
              <a:rPr lang="en-US" sz="2000" b="1" dirty="0" err="1">
                <a:solidFill>
                  <a:srgbClr val="C03126"/>
                </a:solidFill>
                <a:latin typeface="+mj-lt"/>
              </a:rPr>
              <a:t>tra</a:t>
            </a:r>
            <a:r>
              <a:rPr lang="en-US" sz="2000" b="1" dirty="0">
                <a:solidFill>
                  <a:srgbClr val="C03126"/>
                </a:solidFill>
                <a:latin typeface="+mj-lt"/>
              </a:rPr>
              <a:t>, </a:t>
            </a:r>
            <a:r>
              <a:rPr lang="en-US" sz="2000" b="1" dirty="0" err="1">
                <a:solidFill>
                  <a:srgbClr val="C03126"/>
                </a:solidFill>
                <a:latin typeface="+mj-lt"/>
              </a:rPr>
              <a:t>giám</a:t>
            </a:r>
            <a:r>
              <a:rPr lang="en-US" sz="2000" b="1" dirty="0">
                <a:solidFill>
                  <a:srgbClr val="C03126"/>
                </a:solidFill>
                <a:latin typeface="+mj-lt"/>
              </a:rPr>
              <a:t> </a:t>
            </a:r>
            <a:r>
              <a:rPr lang="en-US" sz="2000" b="1" dirty="0" err="1">
                <a:solidFill>
                  <a:srgbClr val="C03126"/>
                </a:solidFill>
                <a:latin typeface="+mj-lt"/>
              </a:rPr>
              <a:t>sát</a:t>
            </a:r>
            <a:r>
              <a:rPr lang="en-US" sz="2000" b="1" dirty="0">
                <a:solidFill>
                  <a:srgbClr val="C03126"/>
                </a:solidFill>
                <a:latin typeface="+mj-lt"/>
              </a:rPr>
              <a:t> </a:t>
            </a:r>
            <a:r>
              <a:rPr lang="en-US" sz="2000" b="1" dirty="0" err="1">
                <a:solidFill>
                  <a:srgbClr val="C03126"/>
                </a:solidFill>
                <a:latin typeface="+mj-lt"/>
              </a:rPr>
              <a:t>chưa</a:t>
            </a:r>
            <a:r>
              <a:rPr lang="en-US" sz="2000" b="1" dirty="0">
                <a:solidFill>
                  <a:srgbClr val="C03126"/>
                </a:solidFill>
                <a:latin typeface="+mj-lt"/>
              </a:rPr>
              <a:t> </a:t>
            </a:r>
            <a:r>
              <a:rPr lang="en-US" sz="2000" b="1" dirty="0" err="1">
                <a:solidFill>
                  <a:srgbClr val="C03126"/>
                </a:solidFill>
                <a:latin typeface="+mj-lt"/>
              </a:rPr>
              <a:t>thường</a:t>
            </a:r>
            <a:r>
              <a:rPr lang="en-US" sz="2000" b="1" dirty="0">
                <a:solidFill>
                  <a:srgbClr val="C03126"/>
                </a:solidFill>
                <a:latin typeface="+mj-lt"/>
              </a:rPr>
              <a:t> </a:t>
            </a:r>
            <a:r>
              <a:rPr lang="en-US" sz="2000" b="1" dirty="0" err="1">
                <a:solidFill>
                  <a:srgbClr val="C03126"/>
                </a:solidFill>
                <a:latin typeface="+mj-lt"/>
              </a:rPr>
              <a:t>xuyên</a:t>
            </a:r>
            <a:r>
              <a:rPr lang="en-US" sz="2000" b="1" dirty="0">
                <a:solidFill>
                  <a:srgbClr val="C03126"/>
                </a:solidFill>
                <a:latin typeface="+mj-lt"/>
              </a:rPr>
              <a:t>, </a:t>
            </a:r>
            <a:r>
              <a:rPr lang="en-US" sz="2000" b="1" dirty="0" err="1">
                <a:solidFill>
                  <a:srgbClr val="C03126"/>
                </a:solidFill>
                <a:latin typeface="+mj-lt"/>
              </a:rPr>
              <a:t>chưa</a:t>
            </a:r>
            <a:r>
              <a:rPr lang="en-US" sz="2000" b="1" dirty="0">
                <a:solidFill>
                  <a:srgbClr val="C03126"/>
                </a:solidFill>
                <a:latin typeface="+mj-lt"/>
              </a:rPr>
              <a:t> </a:t>
            </a:r>
            <a:r>
              <a:rPr lang="en-US" sz="2000" b="1" dirty="0" err="1">
                <a:solidFill>
                  <a:srgbClr val="C03126"/>
                </a:solidFill>
                <a:latin typeface="+mj-lt"/>
              </a:rPr>
              <a:t>hiệu</a:t>
            </a:r>
            <a:r>
              <a:rPr lang="en-US" sz="2000" b="1" dirty="0">
                <a:solidFill>
                  <a:srgbClr val="C03126"/>
                </a:solidFill>
                <a:latin typeface="+mj-lt"/>
              </a:rPr>
              <a:t> </a:t>
            </a:r>
            <a:r>
              <a:rPr lang="en-US" sz="2000" b="1" dirty="0" err="1">
                <a:solidFill>
                  <a:srgbClr val="C03126"/>
                </a:solidFill>
                <a:latin typeface="+mj-lt"/>
              </a:rPr>
              <a:t>quả</a:t>
            </a:r>
            <a:r>
              <a:rPr lang="en-US" sz="2000" b="1" dirty="0">
                <a:solidFill>
                  <a:srgbClr val="C03126"/>
                </a:solidFill>
                <a:latin typeface="+mj-lt"/>
              </a:rPr>
              <a:t> </a:t>
            </a:r>
          </a:p>
        </p:txBody>
      </p:sp>
      <p:grpSp>
        <p:nvGrpSpPr>
          <p:cNvPr id="7" name="Group 6"/>
          <p:cNvGrpSpPr/>
          <p:nvPr/>
        </p:nvGrpSpPr>
        <p:grpSpPr>
          <a:xfrm>
            <a:off x="7123521" y="2076857"/>
            <a:ext cx="1429910" cy="1729764"/>
            <a:chOff x="7089280" y="3164364"/>
            <a:chExt cx="1429910" cy="1729764"/>
          </a:xfrm>
        </p:grpSpPr>
        <p:sp>
          <p:nvSpPr>
            <p:cNvPr id="216" name="Rounded Rectangle 215">
              <a:extLst>
                <a:ext uri="{FF2B5EF4-FFF2-40B4-BE49-F238E27FC236}">
                  <a16:creationId xmlns:a16="http://schemas.microsoft.com/office/drawing/2014/main" id="{13BB2C7B-DD0D-4448-A69C-F2404847FC32}"/>
                </a:ext>
              </a:extLst>
            </p:cNvPr>
            <p:cNvSpPr/>
            <p:nvPr/>
          </p:nvSpPr>
          <p:spPr>
            <a:xfrm rot="2700000">
              <a:off x="7089280" y="3164364"/>
              <a:ext cx="1429910" cy="1429910"/>
            </a:xfrm>
            <a:prstGeom prst="roundRect">
              <a:avLst/>
            </a:prstGeom>
            <a:solidFill>
              <a:schemeClr val="bg1"/>
            </a:solid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7" name="Freeform 99">
              <a:extLst>
                <a:ext uri="{FF2B5EF4-FFF2-40B4-BE49-F238E27FC236}">
                  <a16:creationId xmlns:a16="http://schemas.microsoft.com/office/drawing/2014/main" id="{F441F343-AFFC-4871-886B-F322678113AC}"/>
                </a:ext>
              </a:extLst>
            </p:cNvPr>
            <p:cNvSpPr>
              <a:spLocks noEditPoints="1"/>
            </p:cNvSpPr>
            <p:nvPr/>
          </p:nvSpPr>
          <p:spPr bwMode="auto">
            <a:xfrm>
              <a:off x="7485076" y="3644883"/>
              <a:ext cx="553060" cy="519193"/>
            </a:xfrm>
            <a:custGeom>
              <a:avLst/>
              <a:gdLst/>
              <a:ahLst/>
              <a:cxnLst>
                <a:cxn ang="0">
                  <a:pos x="24" y="36"/>
                </a:cxn>
                <a:cxn ang="0">
                  <a:pos x="18" y="33"/>
                </a:cxn>
                <a:cxn ang="0">
                  <a:pos x="9" y="50"/>
                </a:cxn>
                <a:cxn ang="0">
                  <a:pos x="2" y="36"/>
                </a:cxn>
                <a:cxn ang="0">
                  <a:pos x="1" y="32"/>
                </a:cxn>
                <a:cxn ang="0">
                  <a:pos x="6" y="24"/>
                </a:cxn>
                <a:cxn ang="0">
                  <a:pos x="0" y="21"/>
                </a:cxn>
                <a:cxn ang="0">
                  <a:pos x="17" y="22"/>
                </a:cxn>
                <a:cxn ang="0">
                  <a:pos x="24" y="36"/>
                </a:cxn>
                <a:cxn ang="0">
                  <a:pos x="31" y="58"/>
                </a:cxn>
                <a:cxn ang="0">
                  <a:pos x="31" y="59"/>
                </a:cxn>
                <a:cxn ang="0">
                  <a:pos x="15" y="58"/>
                </a:cxn>
                <a:cxn ang="0">
                  <a:pos x="11" y="54"/>
                </a:cxn>
                <a:cxn ang="0">
                  <a:pos x="12" y="43"/>
                </a:cxn>
                <a:cxn ang="0">
                  <a:pos x="31" y="44"/>
                </a:cxn>
                <a:cxn ang="0">
                  <a:pos x="31" y="58"/>
                </a:cxn>
                <a:cxn ang="0">
                  <a:pos x="24" y="23"/>
                </a:cxn>
                <a:cxn ang="0">
                  <a:pos x="12" y="16"/>
                </a:cxn>
                <a:cxn ang="0">
                  <a:pos x="11" y="15"/>
                </a:cxn>
                <a:cxn ang="0">
                  <a:pos x="19" y="2"/>
                </a:cxn>
                <a:cxn ang="0">
                  <a:pos x="25" y="0"/>
                </a:cxn>
                <a:cxn ang="0">
                  <a:pos x="34" y="6"/>
                </a:cxn>
                <a:cxn ang="0">
                  <a:pos x="24" y="23"/>
                </a:cxn>
                <a:cxn ang="0">
                  <a:pos x="59" y="6"/>
                </a:cxn>
                <a:cxn ang="0">
                  <a:pos x="50" y="20"/>
                </a:cxn>
                <a:cxn ang="0">
                  <a:pos x="34" y="20"/>
                </a:cxn>
                <a:cxn ang="0">
                  <a:pos x="40" y="16"/>
                </a:cxn>
                <a:cxn ang="0">
                  <a:pos x="29" y="0"/>
                </a:cxn>
                <a:cxn ang="0">
                  <a:pos x="45" y="0"/>
                </a:cxn>
                <a:cxn ang="0">
                  <a:pos x="49" y="2"/>
                </a:cxn>
                <a:cxn ang="0">
                  <a:pos x="53" y="9"/>
                </a:cxn>
                <a:cxn ang="0">
                  <a:pos x="59" y="6"/>
                </a:cxn>
                <a:cxn ang="0">
                  <a:pos x="56" y="55"/>
                </a:cxn>
                <a:cxn ang="0">
                  <a:pos x="53" y="58"/>
                </a:cxn>
                <a:cxn ang="0">
                  <a:pos x="44" y="58"/>
                </a:cxn>
                <a:cxn ang="0">
                  <a:pos x="45" y="64"/>
                </a:cxn>
                <a:cxn ang="0">
                  <a:pos x="36" y="51"/>
                </a:cxn>
                <a:cxn ang="0">
                  <a:pos x="44" y="37"/>
                </a:cxn>
                <a:cxn ang="0">
                  <a:pos x="44" y="43"/>
                </a:cxn>
                <a:cxn ang="0">
                  <a:pos x="64" y="41"/>
                </a:cxn>
                <a:cxn ang="0">
                  <a:pos x="56" y="55"/>
                </a:cxn>
                <a:cxn ang="0">
                  <a:pos x="67" y="32"/>
                </a:cxn>
                <a:cxn ang="0">
                  <a:pos x="66" y="38"/>
                </a:cxn>
                <a:cxn ang="0">
                  <a:pos x="56" y="42"/>
                </a:cxn>
                <a:cxn ang="0">
                  <a:pos x="46" y="26"/>
                </a:cxn>
                <a:cxn ang="0">
                  <a:pos x="58" y="18"/>
                </a:cxn>
                <a:cxn ang="0">
                  <a:pos x="59" y="18"/>
                </a:cxn>
                <a:cxn ang="0">
                  <a:pos x="67" y="32"/>
                </a:cxn>
              </a:cxnLst>
              <a:rect l="0" t="0" r="r" b="b"/>
              <a:pathLst>
                <a:path w="68" h="64">
                  <a:moveTo>
                    <a:pt x="24" y="36"/>
                  </a:moveTo>
                  <a:cubicBezTo>
                    <a:pt x="18" y="33"/>
                    <a:pt x="18" y="33"/>
                    <a:pt x="18" y="33"/>
                  </a:cubicBezTo>
                  <a:cubicBezTo>
                    <a:pt x="10" y="42"/>
                    <a:pt x="9" y="50"/>
                    <a:pt x="9" y="50"/>
                  </a:cubicBezTo>
                  <a:cubicBezTo>
                    <a:pt x="2" y="36"/>
                    <a:pt x="2" y="36"/>
                    <a:pt x="2" y="36"/>
                  </a:cubicBezTo>
                  <a:cubicBezTo>
                    <a:pt x="0" y="34"/>
                    <a:pt x="1" y="32"/>
                    <a:pt x="1" y="32"/>
                  </a:cubicBezTo>
                  <a:cubicBezTo>
                    <a:pt x="1" y="32"/>
                    <a:pt x="3" y="29"/>
                    <a:pt x="6" y="24"/>
                  </a:cubicBezTo>
                  <a:cubicBezTo>
                    <a:pt x="0" y="21"/>
                    <a:pt x="0" y="21"/>
                    <a:pt x="0" y="21"/>
                  </a:cubicBezTo>
                  <a:cubicBezTo>
                    <a:pt x="17" y="22"/>
                    <a:pt x="17" y="22"/>
                    <a:pt x="17" y="22"/>
                  </a:cubicBezTo>
                  <a:lnTo>
                    <a:pt x="24" y="36"/>
                  </a:lnTo>
                  <a:close/>
                  <a:moveTo>
                    <a:pt x="31" y="58"/>
                  </a:moveTo>
                  <a:cubicBezTo>
                    <a:pt x="31" y="59"/>
                    <a:pt x="31" y="59"/>
                    <a:pt x="31" y="59"/>
                  </a:cubicBezTo>
                  <a:cubicBezTo>
                    <a:pt x="15" y="58"/>
                    <a:pt x="15" y="58"/>
                    <a:pt x="15" y="58"/>
                  </a:cubicBezTo>
                  <a:cubicBezTo>
                    <a:pt x="13" y="58"/>
                    <a:pt x="11" y="56"/>
                    <a:pt x="11" y="54"/>
                  </a:cubicBezTo>
                  <a:cubicBezTo>
                    <a:pt x="9" y="51"/>
                    <a:pt x="11" y="46"/>
                    <a:pt x="12" y="43"/>
                  </a:cubicBezTo>
                  <a:cubicBezTo>
                    <a:pt x="12" y="43"/>
                    <a:pt x="15" y="43"/>
                    <a:pt x="31" y="44"/>
                  </a:cubicBezTo>
                  <a:lnTo>
                    <a:pt x="31" y="58"/>
                  </a:lnTo>
                  <a:close/>
                  <a:moveTo>
                    <a:pt x="24" y="23"/>
                  </a:moveTo>
                  <a:cubicBezTo>
                    <a:pt x="12" y="16"/>
                    <a:pt x="12" y="16"/>
                    <a:pt x="12" y="16"/>
                  </a:cubicBezTo>
                  <a:cubicBezTo>
                    <a:pt x="11" y="15"/>
                    <a:pt x="11" y="15"/>
                    <a:pt x="11" y="15"/>
                  </a:cubicBezTo>
                  <a:cubicBezTo>
                    <a:pt x="19" y="2"/>
                    <a:pt x="19" y="2"/>
                    <a:pt x="19" y="2"/>
                  </a:cubicBezTo>
                  <a:cubicBezTo>
                    <a:pt x="21" y="0"/>
                    <a:pt x="23" y="0"/>
                    <a:pt x="25" y="0"/>
                  </a:cubicBezTo>
                  <a:cubicBezTo>
                    <a:pt x="29" y="0"/>
                    <a:pt x="31" y="4"/>
                    <a:pt x="34" y="6"/>
                  </a:cubicBezTo>
                  <a:cubicBezTo>
                    <a:pt x="34" y="6"/>
                    <a:pt x="32" y="9"/>
                    <a:pt x="24" y="23"/>
                  </a:cubicBezTo>
                  <a:close/>
                  <a:moveTo>
                    <a:pt x="59" y="6"/>
                  </a:moveTo>
                  <a:cubicBezTo>
                    <a:pt x="50" y="20"/>
                    <a:pt x="50" y="20"/>
                    <a:pt x="50" y="20"/>
                  </a:cubicBezTo>
                  <a:cubicBezTo>
                    <a:pt x="34" y="20"/>
                    <a:pt x="34" y="20"/>
                    <a:pt x="34" y="20"/>
                  </a:cubicBezTo>
                  <a:cubicBezTo>
                    <a:pt x="40" y="16"/>
                    <a:pt x="40" y="16"/>
                    <a:pt x="40" y="16"/>
                  </a:cubicBezTo>
                  <a:cubicBezTo>
                    <a:pt x="35" y="4"/>
                    <a:pt x="29" y="0"/>
                    <a:pt x="29" y="0"/>
                  </a:cubicBezTo>
                  <a:cubicBezTo>
                    <a:pt x="45" y="0"/>
                    <a:pt x="45" y="0"/>
                    <a:pt x="45" y="0"/>
                  </a:cubicBezTo>
                  <a:cubicBezTo>
                    <a:pt x="47" y="0"/>
                    <a:pt x="49" y="2"/>
                    <a:pt x="49" y="2"/>
                  </a:cubicBezTo>
                  <a:cubicBezTo>
                    <a:pt x="49" y="2"/>
                    <a:pt x="50" y="5"/>
                    <a:pt x="53" y="9"/>
                  </a:cubicBezTo>
                  <a:lnTo>
                    <a:pt x="59" y="6"/>
                  </a:lnTo>
                  <a:close/>
                  <a:moveTo>
                    <a:pt x="56" y="55"/>
                  </a:moveTo>
                  <a:cubicBezTo>
                    <a:pt x="55" y="58"/>
                    <a:pt x="53" y="58"/>
                    <a:pt x="53" y="58"/>
                  </a:cubicBezTo>
                  <a:cubicBezTo>
                    <a:pt x="53" y="58"/>
                    <a:pt x="50" y="58"/>
                    <a:pt x="44" y="58"/>
                  </a:cubicBezTo>
                  <a:cubicBezTo>
                    <a:pt x="45" y="64"/>
                    <a:pt x="45" y="64"/>
                    <a:pt x="45" y="64"/>
                  </a:cubicBezTo>
                  <a:cubicBezTo>
                    <a:pt x="36" y="51"/>
                    <a:pt x="36" y="51"/>
                    <a:pt x="36" y="51"/>
                  </a:cubicBezTo>
                  <a:cubicBezTo>
                    <a:pt x="44" y="37"/>
                    <a:pt x="44" y="37"/>
                    <a:pt x="44" y="37"/>
                  </a:cubicBezTo>
                  <a:cubicBezTo>
                    <a:pt x="44" y="43"/>
                    <a:pt x="44" y="43"/>
                    <a:pt x="44" y="43"/>
                  </a:cubicBezTo>
                  <a:cubicBezTo>
                    <a:pt x="57" y="45"/>
                    <a:pt x="64" y="41"/>
                    <a:pt x="64" y="41"/>
                  </a:cubicBezTo>
                  <a:lnTo>
                    <a:pt x="56" y="55"/>
                  </a:lnTo>
                  <a:close/>
                  <a:moveTo>
                    <a:pt x="67" y="32"/>
                  </a:moveTo>
                  <a:cubicBezTo>
                    <a:pt x="68" y="34"/>
                    <a:pt x="67" y="36"/>
                    <a:pt x="66" y="38"/>
                  </a:cubicBezTo>
                  <a:cubicBezTo>
                    <a:pt x="64" y="41"/>
                    <a:pt x="59" y="41"/>
                    <a:pt x="56" y="42"/>
                  </a:cubicBezTo>
                  <a:cubicBezTo>
                    <a:pt x="56" y="42"/>
                    <a:pt x="55" y="40"/>
                    <a:pt x="46" y="26"/>
                  </a:cubicBezTo>
                  <a:cubicBezTo>
                    <a:pt x="58" y="18"/>
                    <a:pt x="58" y="18"/>
                    <a:pt x="58" y="18"/>
                  </a:cubicBezTo>
                  <a:cubicBezTo>
                    <a:pt x="59" y="18"/>
                    <a:pt x="59" y="18"/>
                    <a:pt x="59" y="18"/>
                  </a:cubicBezTo>
                  <a:lnTo>
                    <a:pt x="67" y="32"/>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228" name="Straight Connector 227"/>
            <p:cNvCxnSpPr/>
            <p:nvPr/>
          </p:nvCxnSpPr>
          <p:spPr>
            <a:xfrm>
              <a:off x="7460621" y="4894128"/>
              <a:ext cx="687228"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grpSp>
      <p:pic>
        <p:nvPicPr>
          <p:cNvPr id="25" name="Picture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87" y="0"/>
            <a:ext cx="3034304" cy="12108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2968262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21"/>
                                        </p:tgtEl>
                                        <p:attrNameLst>
                                          <p:attrName>style.visibility</p:attrName>
                                        </p:attrNameLst>
                                      </p:cBhvr>
                                      <p:to>
                                        <p:strVal val="visible"/>
                                      </p:to>
                                    </p:set>
                                    <p:anim calcmode="lin" valueType="num">
                                      <p:cBhvr additive="base">
                                        <p:cTn id="11" dur="500" fill="hold"/>
                                        <p:tgtEl>
                                          <p:spTgt spid="221"/>
                                        </p:tgtEl>
                                        <p:attrNameLst>
                                          <p:attrName>ppt_x</p:attrName>
                                        </p:attrNameLst>
                                      </p:cBhvr>
                                      <p:tavLst>
                                        <p:tav tm="0">
                                          <p:val>
                                            <p:strVal val="#ppt_x"/>
                                          </p:val>
                                        </p:tav>
                                        <p:tav tm="100000">
                                          <p:val>
                                            <p:strVal val="#ppt_x"/>
                                          </p:val>
                                        </p:tav>
                                      </p:tavLst>
                                    </p:anim>
                                    <p:anim calcmode="lin" valueType="num">
                                      <p:cBhvr additive="base">
                                        <p:cTn id="12" dur="500" fill="hold"/>
                                        <p:tgtEl>
                                          <p:spTgt spid="22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24"/>
                                        </p:tgtEl>
                                        <p:attrNameLst>
                                          <p:attrName>style.visibility</p:attrName>
                                        </p:attrNameLst>
                                      </p:cBhvr>
                                      <p:to>
                                        <p:strVal val="visible"/>
                                      </p:to>
                                    </p:set>
                                    <p:anim calcmode="lin" valueType="num">
                                      <p:cBhvr additive="base">
                                        <p:cTn id="21" dur="500" fill="hold"/>
                                        <p:tgtEl>
                                          <p:spTgt spid="224"/>
                                        </p:tgtEl>
                                        <p:attrNameLst>
                                          <p:attrName>ppt_x</p:attrName>
                                        </p:attrNameLst>
                                      </p:cBhvr>
                                      <p:tavLst>
                                        <p:tav tm="0">
                                          <p:val>
                                            <p:strVal val="#ppt_x"/>
                                          </p:val>
                                        </p:tav>
                                        <p:tav tm="100000">
                                          <p:val>
                                            <p:strVal val="#ppt_x"/>
                                          </p:val>
                                        </p:tav>
                                      </p:tavLst>
                                    </p:anim>
                                    <p:anim calcmode="lin" valueType="num">
                                      <p:cBhvr additive="base">
                                        <p:cTn id="22" dur="500" fill="hold"/>
                                        <p:tgtEl>
                                          <p:spTgt spid="22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27"/>
                                        </p:tgtEl>
                                        <p:attrNameLst>
                                          <p:attrName>style.visibility</p:attrName>
                                        </p:attrNameLst>
                                      </p:cBhvr>
                                      <p:to>
                                        <p:strVal val="visible"/>
                                      </p:to>
                                    </p:set>
                                    <p:anim calcmode="lin" valueType="num">
                                      <p:cBhvr additive="base">
                                        <p:cTn id="31" dur="500" fill="hold"/>
                                        <p:tgtEl>
                                          <p:spTgt spid="227"/>
                                        </p:tgtEl>
                                        <p:attrNameLst>
                                          <p:attrName>ppt_x</p:attrName>
                                        </p:attrNameLst>
                                      </p:cBhvr>
                                      <p:tavLst>
                                        <p:tav tm="0">
                                          <p:val>
                                            <p:strVal val="#ppt_x"/>
                                          </p:val>
                                        </p:tav>
                                        <p:tav tm="100000">
                                          <p:val>
                                            <p:strVal val="#ppt_x"/>
                                          </p:val>
                                        </p:tav>
                                      </p:tavLst>
                                    </p:anim>
                                    <p:anim calcmode="lin" valueType="num">
                                      <p:cBhvr additive="base">
                                        <p:cTn id="32" dur="500" fill="hold"/>
                                        <p:tgtEl>
                                          <p:spTgt spid="2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p:bldP spid="224" grpId="0"/>
      <p:bldP spid="2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err="1">
                <a:solidFill>
                  <a:schemeClr val="bg2">
                    <a:lumMod val="25000"/>
                  </a:schemeClr>
                </a:solidFill>
                <a:cs typeface="Times New Roman" panose="02020603050405020304" pitchFamily="18" charset="0"/>
              </a:rPr>
              <a:t>NỘI</a:t>
            </a:r>
            <a:r>
              <a:rPr lang="en-US" sz="2800" b="1" dirty="0">
                <a:solidFill>
                  <a:schemeClr val="bg2">
                    <a:lumMod val="25000"/>
                  </a:schemeClr>
                </a:solidFill>
                <a:cs typeface="Times New Roman" panose="02020603050405020304" pitchFamily="18" charset="0"/>
              </a:rPr>
              <a:t> DUNG 3: </a:t>
            </a:r>
            <a:r>
              <a:rPr lang="en-US" sz="2800" b="1" dirty="0" err="1">
                <a:solidFill>
                  <a:schemeClr val="bg2">
                    <a:lumMod val="25000"/>
                  </a:schemeClr>
                </a:solidFill>
                <a:cs typeface="Times New Roman" panose="02020603050405020304" pitchFamily="18" charset="0"/>
              </a:rPr>
              <a:t>YÊU</a:t>
            </a:r>
            <a:r>
              <a:rPr lang="en-US" sz="2800" b="1" dirty="0">
                <a:solidFill>
                  <a:schemeClr val="bg2">
                    <a:lumMod val="25000"/>
                  </a:schemeClr>
                </a:solidFill>
                <a:cs typeface="Times New Roman" panose="02020603050405020304" pitchFamily="18" charset="0"/>
              </a:rPr>
              <a:t> </a:t>
            </a:r>
            <a:r>
              <a:rPr lang="en-US" sz="2800" b="1" dirty="0" err="1">
                <a:solidFill>
                  <a:schemeClr val="bg2">
                    <a:lumMod val="25000"/>
                  </a:schemeClr>
                </a:solidFill>
                <a:cs typeface="Times New Roman" panose="02020603050405020304" pitchFamily="18" charset="0"/>
              </a:rPr>
              <a:t>CẦU</a:t>
            </a:r>
            <a:r>
              <a:rPr lang="en-US" sz="2800" b="1" dirty="0">
                <a:solidFill>
                  <a:schemeClr val="bg2">
                    <a:lumMod val="25000"/>
                  </a:schemeClr>
                </a:solidFill>
                <a:cs typeface="Times New Roman" panose="02020603050405020304" pitchFamily="18" charset="0"/>
              </a:rPr>
              <a:t> </a:t>
            </a:r>
            <a:endParaRPr lang="en-US" sz="2800" dirty="0"/>
          </a:p>
        </p:txBody>
      </p:sp>
      <p:sp>
        <p:nvSpPr>
          <p:cNvPr id="3" name="Content Placeholder 2"/>
          <p:cNvSpPr>
            <a:spLocks noGrp="1"/>
          </p:cNvSpPr>
          <p:nvPr>
            <p:ph idx="1"/>
          </p:nvPr>
        </p:nvSpPr>
        <p:spPr>
          <a:xfrm>
            <a:off x="122831" y="1845734"/>
            <a:ext cx="9021170" cy="4555066"/>
          </a:xfrm>
        </p:spPr>
        <p:txBody>
          <a:bodyPr/>
          <a:lstStyle/>
          <a:p>
            <a:endParaRPr lang="en-US" dirty="0"/>
          </a:p>
        </p:txBody>
      </p:sp>
      <p:grpSp>
        <p:nvGrpSpPr>
          <p:cNvPr id="107" name="Group 106"/>
          <p:cNvGrpSpPr/>
          <p:nvPr/>
        </p:nvGrpSpPr>
        <p:grpSpPr>
          <a:xfrm>
            <a:off x="122831" y="1892910"/>
            <a:ext cx="3274662" cy="1660885"/>
            <a:chOff x="122831" y="1892910"/>
            <a:chExt cx="3274662" cy="1660885"/>
          </a:xfrm>
        </p:grpSpPr>
        <p:sp>
          <p:nvSpPr>
            <p:cNvPr id="95" name="Text Placeholder 58"/>
            <p:cNvSpPr txBox="1">
              <a:spLocks/>
            </p:cNvSpPr>
            <p:nvPr/>
          </p:nvSpPr>
          <p:spPr>
            <a:xfrm>
              <a:off x="122831" y="2147247"/>
              <a:ext cx="3274662" cy="1406548"/>
            </a:xfrm>
            <a:prstGeom prst="rect">
              <a:avLst/>
            </a:prstGeom>
          </p:spPr>
          <p:txBody>
            <a:bodyPr lIns="91440" rIns="9144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2000" b="1" dirty="0" err="1">
                  <a:solidFill>
                    <a:srgbClr val="EC8A14"/>
                  </a:solidFill>
                </a:rPr>
                <a:t>Quán</a:t>
              </a:r>
              <a:r>
                <a:rPr lang="en-US" sz="2000" b="1" dirty="0">
                  <a:solidFill>
                    <a:srgbClr val="EC8A14"/>
                  </a:solidFill>
                </a:rPr>
                <a:t> </a:t>
              </a:r>
              <a:r>
                <a:rPr lang="en-US" sz="2000" b="1" dirty="0" err="1">
                  <a:solidFill>
                    <a:srgbClr val="EC8A14"/>
                  </a:solidFill>
                </a:rPr>
                <a:t>triệt</a:t>
              </a:r>
              <a:r>
                <a:rPr lang="en-US" sz="2000" b="1" dirty="0">
                  <a:solidFill>
                    <a:srgbClr val="EC8A14"/>
                  </a:solidFill>
                </a:rPr>
                <a:t>, </a:t>
              </a:r>
              <a:r>
                <a:rPr lang="en-US" sz="2000" b="1" dirty="0" err="1">
                  <a:solidFill>
                    <a:srgbClr val="EC8A14"/>
                  </a:solidFill>
                </a:rPr>
                <a:t>thực</a:t>
              </a:r>
              <a:r>
                <a:rPr lang="en-US" sz="2000" b="1" dirty="0">
                  <a:solidFill>
                    <a:srgbClr val="EC8A14"/>
                  </a:solidFill>
                </a:rPr>
                <a:t> </a:t>
              </a:r>
              <a:r>
                <a:rPr lang="en-US" sz="2000" b="1" dirty="0" err="1">
                  <a:solidFill>
                    <a:srgbClr val="EC8A14"/>
                  </a:solidFill>
                </a:rPr>
                <a:t>hiện</a:t>
              </a:r>
              <a:r>
                <a:rPr lang="en-US" sz="2000" b="1" dirty="0">
                  <a:solidFill>
                    <a:srgbClr val="EC8A14"/>
                  </a:solidFill>
                </a:rPr>
                <a:t> </a:t>
              </a:r>
              <a:r>
                <a:rPr lang="en-US" sz="2000" b="1" dirty="0" err="1">
                  <a:solidFill>
                    <a:srgbClr val="EC8A14"/>
                  </a:solidFill>
                </a:rPr>
                <a:t>các</a:t>
              </a:r>
              <a:r>
                <a:rPr lang="en-US" sz="2000" b="1" dirty="0">
                  <a:solidFill>
                    <a:srgbClr val="EC8A14"/>
                  </a:solidFill>
                </a:rPr>
                <a:t> </a:t>
              </a:r>
              <a:r>
                <a:rPr lang="en-US" sz="2000" b="1" dirty="0" err="1">
                  <a:solidFill>
                    <a:srgbClr val="EC8A14"/>
                  </a:solidFill>
                </a:rPr>
                <a:t>quy</a:t>
              </a:r>
              <a:r>
                <a:rPr lang="en-US" sz="2000" b="1" dirty="0">
                  <a:solidFill>
                    <a:srgbClr val="EC8A14"/>
                  </a:solidFill>
                </a:rPr>
                <a:t> </a:t>
              </a:r>
              <a:r>
                <a:rPr lang="en-US" sz="2000" b="1" dirty="0" err="1">
                  <a:solidFill>
                    <a:srgbClr val="EC8A14"/>
                  </a:solidFill>
                </a:rPr>
                <a:t>địnhcủa</a:t>
              </a:r>
              <a:r>
                <a:rPr lang="en-US" sz="2000" b="1" dirty="0">
                  <a:solidFill>
                    <a:srgbClr val="EC8A14"/>
                  </a:solidFill>
                </a:rPr>
                <a:t> </a:t>
              </a:r>
              <a:r>
                <a:rPr lang="en-US" sz="2000" b="1" dirty="0" err="1">
                  <a:solidFill>
                    <a:srgbClr val="EC8A14"/>
                  </a:solidFill>
                </a:rPr>
                <a:t>TƯ</a:t>
              </a:r>
              <a:r>
                <a:rPr lang="en-US" sz="2000" b="1" dirty="0">
                  <a:solidFill>
                    <a:srgbClr val="EC8A14"/>
                  </a:solidFill>
                </a:rPr>
                <a:t> </a:t>
              </a:r>
              <a:r>
                <a:rPr lang="en-US" sz="2000" b="1" dirty="0" err="1">
                  <a:solidFill>
                    <a:srgbClr val="EC8A14"/>
                  </a:solidFill>
                </a:rPr>
                <a:t>và</a:t>
              </a:r>
              <a:r>
                <a:rPr lang="en-US" sz="2000" b="1" dirty="0">
                  <a:solidFill>
                    <a:srgbClr val="EC8A14"/>
                  </a:solidFill>
                </a:rPr>
                <a:t> </a:t>
              </a:r>
              <a:r>
                <a:rPr lang="en-US" sz="2000" b="1" dirty="0" err="1">
                  <a:solidFill>
                    <a:srgbClr val="EC8A14"/>
                  </a:solidFill>
                </a:rPr>
                <a:t>của</a:t>
              </a:r>
              <a:r>
                <a:rPr lang="en-US" sz="2000" b="1" dirty="0">
                  <a:solidFill>
                    <a:srgbClr val="EC8A14"/>
                  </a:solidFill>
                </a:rPr>
                <a:t> </a:t>
              </a:r>
              <a:r>
                <a:rPr lang="en-US" sz="2000" b="1" dirty="0" err="1">
                  <a:solidFill>
                    <a:srgbClr val="EC8A14"/>
                  </a:solidFill>
                </a:rPr>
                <a:t>tỉnh</a:t>
              </a:r>
              <a:r>
                <a:rPr lang="en-US" sz="2000" b="1" dirty="0">
                  <a:solidFill>
                    <a:srgbClr val="EC8A14"/>
                  </a:solidFill>
                </a:rPr>
                <a:t> </a:t>
              </a:r>
              <a:r>
                <a:rPr lang="en-US" sz="2000" b="1" dirty="0" err="1">
                  <a:solidFill>
                    <a:srgbClr val="EC8A14"/>
                  </a:solidFill>
                </a:rPr>
                <a:t>về</a:t>
              </a:r>
              <a:r>
                <a:rPr lang="en-US" sz="2000" b="1" dirty="0">
                  <a:solidFill>
                    <a:srgbClr val="EC8A14"/>
                  </a:solidFill>
                </a:rPr>
                <a:t> </a:t>
              </a:r>
              <a:r>
                <a:rPr lang="en-US" sz="2000" b="1" dirty="0" err="1">
                  <a:solidFill>
                    <a:srgbClr val="EC8A14"/>
                  </a:solidFill>
                </a:rPr>
                <a:t>kỷ</a:t>
              </a:r>
              <a:r>
                <a:rPr lang="en-US" sz="2000" b="1" dirty="0">
                  <a:solidFill>
                    <a:srgbClr val="EC8A14"/>
                  </a:solidFill>
                </a:rPr>
                <a:t> </a:t>
              </a:r>
              <a:r>
                <a:rPr lang="en-US" sz="2000" b="1" dirty="0" err="1">
                  <a:solidFill>
                    <a:srgbClr val="EC8A14"/>
                  </a:solidFill>
                </a:rPr>
                <a:t>luật</a:t>
              </a:r>
              <a:r>
                <a:rPr lang="en-US" sz="2000" b="1" dirty="0">
                  <a:solidFill>
                    <a:srgbClr val="EC8A14"/>
                  </a:solidFill>
                </a:rPr>
                <a:t>, </a:t>
              </a:r>
              <a:r>
                <a:rPr lang="en-US" sz="2000" b="1" dirty="0" err="1">
                  <a:solidFill>
                    <a:srgbClr val="EC8A14"/>
                  </a:solidFill>
                </a:rPr>
                <a:t>kỷ</a:t>
              </a:r>
              <a:r>
                <a:rPr lang="en-US" sz="2000" b="1" dirty="0">
                  <a:solidFill>
                    <a:srgbClr val="EC8A14"/>
                  </a:solidFill>
                </a:rPr>
                <a:t> </a:t>
              </a:r>
              <a:r>
                <a:rPr lang="en-US" sz="2000" b="1" dirty="0" err="1">
                  <a:solidFill>
                    <a:srgbClr val="EC8A14"/>
                  </a:solidFill>
                </a:rPr>
                <a:t>cương</a:t>
              </a:r>
              <a:r>
                <a:rPr lang="en-US" sz="2000" b="1" dirty="0">
                  <a:solidFill>
                    <a:srgbClr val="EC8A14"/>
                  </a:solidFill>
                </a:rPr>
                <a:t> </a:t>
              </a:r>
              <a:r>
                <a:rPr lang="en-US" sz="2000" b="1" dirty="0" err="1">
                  <a:solidFill>
                    <a:srgbClr val="EC8A14"/>
                  </a:solidFill>
                </a:rPr>
                <a:t>hành</a:t>
              </a:r>
              <a:r>
                <a:rPr lang="en-US" sz="2000" b="1" dirty="0">
                  <a:solidFill>
                    <a:srgbClr val="EC8A14"/>
                  </a:solidFill>
                </a:rPr>
                <a:t> </a:t>
              </a:r>
              <a:r>
                <a:rPr lang="en-US" sz="2000" b="1" dirty="0" err="1">
                  <a:solidFill>
                    <a:srgbClr val="EC8A14"/>
                  </a:solidFill>
                </a:rPr>
                <a:t>chính</a:t>
              </a:r>
              <a:r>
                <a:rPr lang="en-US" sz="2000" b="1" dirty="0">
                  <a:solidFill>
                    <a:srgbClr val="EC8A14"/>
                  </a:solidFill>
                </a:rPr>
                <a:t>, </a:t>
              </a:r>
              <a:r>
                <a:rPr lang="en-US" sz="2000" b="1" dirty="0" err="1">
                  <a:solidFill>
                    <a:srgbClr val="EC8A14"/>
                  </a:solidFill>
                </a:rPr>
                <a:t>đạo</a:t>
              </a:r>
              <a:r>
                <a:rPr lang="en-US" sz="2000" b="1" dirty="0">
                  <a:solidFill>
                    <a:srgbClr val="EC8A14"/>
                  </a:solidFill>
                </a:rPr>
                <a:t> </a:t>
              </a:r>
              <a:r>
                <a:rPr lang="en-US" sz="2000" b="1" dirty="0" err="1">
                  <a:solidFill>
                    <a:srgbClr val="EC8A14"/>
                  </a:solidFill>
                </a:rPr>
                <a:t>đức</a:t>
              </a:r>
              <a:r>
                <a:rPr lang="en-US" sz="2000" b="1" dirty="0">
                  <a:solidFill>
                    <a:srgbClr val="EC8A14"/>
                  </a:solidFill>
                </a:rPr>
                <a:t> </a:t>
              </a:r>
              <a:r>
                <a:rPr lang="en-US" sz="2000" b="1" dirty="0" err="1">
                  <a:solidFill>
                    <a:srgbClr val="EC8A14"/>
                  </a:solidFill>
                </a:rPr>
                <a:t>công</a:t>
              </a:r>
              <a:r>
                <a:rPr lang="en-US" sz="2000" b="1" dirty="0">
                  <a:solidFill>
                    <a:srgbClr val="EC8A14"/>
                  </a:solidFill>
                </a:rPr>
                <a:t> </a:t>
              </a:r>
              <a:r>
                <a:rPr lang="en-US" sz="2000" b="1" dirty="0" err="1">
                  <a:solidFill>
                    <a:srgbClr val="EC8A14"/>
                  </a:solidFill>
                </a:rPr>
                <a:t>vụ</a:t>
              </a:r>
              <a:r>
                <a:rPr lang="en-US" sz="2000" b="1" dirty="0">
                  <a:solidFill>
                    <a:srgbClr val="EC8A14"/>
                  </a:solidFill>
                </a:rPr>
                <a:t> </a:t>
              </a:r>
              <a:endParaRPr lang="en-US" sz="900" b="1" dirty="0">
                <a:solidFill>
                  <a:srgbClr val="EC8A14"/>
                </a:solidFill>
              </a:endParaRPr>
            </a:p>
          </p:txBody>
        </p:sp>
        <p:sp>
          <p:nvSpPr>
            <p:cNvPr id="96" name="Freeform 153"/>
            <p:cNvSpPr>
              <a:spLocks noEditPoints="1"/>
            </p:cNvSpPr>
            <p:nvPr/>
          </p:nvSpPr>
          <p:spPr bwMode="auto">
            <a:xfrm>
              <a:off x="1530415" y="1892910"/>
              <a:ext cx="398540" cy="385984"/>
            </a:xfrm>
            <a:custGeom>
              <a:avLst/>
              <a:gdLst/>
              <a:ahLst/>
              <a:cxnLst>
                <a:cxn ang="0">
                  <a:pos x="58" y="24"/>
                </a:cxn>
                <a:cxn ang="0">
                  <a:pos x="45" y="37"/>
                </a:cxn>
                <a:cxn ang="0">
                  <a:pos x="48" y="55"/>
                </a:cxn>
                <a:cxn ang="0">
                  <a:pos x="48" y="55"/>
                </a:cxn>
                <a:cxn ang="0">
                  <a:pos x="47" y="57"/>
                </a:cxn>
                <a:cxn ang="0">
                  <a:pos x="45" y="57"/>
                </a:cxn>
                <a:cxn ang="0">
                  <a:pos x="29" y="48"/>
                </a:cxn>
                <a:cxn ang="0">
                  <a:pos x="13" y="57"/>
                </a:cxn>
                <a:cxn ang="0">
                  <a:pos x="12" y="57"/>
                </a:cxn>
                <a:cxn ang="0">
                  <a:pos x="11" y="55"/>
                </a:cxn>
                <a:cxn ang="0">
                  <a:pos x="11" y="55"/>
                </a:cxn>
                <a:cxn ang="0">
                  <a:pos x="14" y="37"/>
                </a:cxn>
                <a:cxn ang="0">
                  <a:pos x="1" y="24"/>
                </a:cxn>
                <a:cxn ang="0">
                  <a:pos x="0" y="22"/>
                </a:cxn>
                <a:cxn ang="0">
                  <a:pos x="2" y="21"/>
                </a:cxn>
                <a:cxn ang="0">
                  <a:pos x="20" y="18"/>
                </a:cxn>
                <a:cxn ang="0">
                  <a:pos x="28" y="2"/>
                </a:cxn>
                <a:cxn ang="0">
                  <a:pos x="29" y="0"/>
                </a:cxn>
                <a:cxn ang="0">
                  <a:pos x="31" y="2"/>
                </a:cxn>
                <a:cxn ang="0">
                  <a:pos x="39" y="18"/>
                </a:cxn>
                <a:cxn ang="0">
                  <a:pos x="57" y="21"/>
                </a:cxn>
                <a:cxn ang="0">
                  <a:pos x="59" y="22"/>
                </a:cxn>
                <a:cxn ang="0">
                  <a:pos x="58" y="24"/>
                </a:cxn>
                <a:cxn ang="0">
                  <a:pos x="51" y="25"/>
                </a:cxn>
                <a:cxn ang="0">
                  <a:pos x="36" y="22"/>
                </a:cxn>
                <a:cxn ang="0">
                  <a:pos x="29" y="9"/>
                </a:cxn>
                <a:cxn ang="0">
                  <a:pos x="23" y="22"/>
                </a:cxn>
                <a:cxn ang="0">
                  <a:pos x="8" y="25"/>
                </a:cxn>
                <a:cxn ang="0">
                  <a:pos x="19" y="35"/>
                </a:cxn>
                <a:cxn ang="0">
                  <a:pos x="16" y="50"/>
                </a:cxn>
                <a:cxn ang="0">
                  <a:pos x="29" y="43"/>
                </a:cxn>
                <a:cxn ang="0">
                  <a:pos x="43" y="50"/>
                </a:cxn>
                <a:cxn ang="0">
                  <a:pos x="40" y="35"/>
                </a:cxn>
                <a:cxn ang="0">
                  <a:pos x="51" y="25"/>
                </a:cxn>
              </a:cxnLst>
              <a:rect l="0" t="0" r="r" b="b"/>
              <a:pathLst>
                <a:path w="59" h="57">
                  <a:moveTo>
                    <a:pt x="58" y="24"/>
                  </a:moveTo>
                  <a:cubicBezTo>
                    <a:pt x="45" y="37"/>
                    <a:pt x="45" y="37"/>
                    <a:pt x="45" y="37"/>
                  </a:cubicBezTo>
                  <a:cubicBezTo>
                    <a:pt x="48" y="55"/>
                    <a:pt x="48" y="55"/>
                    <a:pt x="48" y="55"/>
                  </a:cubicBezTo>
                  <a:cubicBezTo>
                    <a:pt x="48" y="55"/>
                    <a:pt x="48" y="55"/>
                    <a:pt x="48" y="55"/>
                  </a:cubicBezTo>
                  <a:cubicBezTo>
                    <a:pt x="48" y="56"/>
                    <a:pt x="48" y="57"/>
                    <a:pt x="47" y="57"/>
                  </a:cubicBezTo>
                  <a:cubicBezTo>
                    <a:pt x="46" y="57"/>
                    <a:pt x="46" y="57"/>
                    <a:pt x="45" y="57"/>
                  </a:cubicBezTo>
                  <a:cubicBezTo>
                    <a:pt x="29" y="48"/>
                    <a:pt x="29" y="48"/>
                    <a:pt x="29" y="48"/>
                  </a:cubicBezTo>
                  <a:cubicBezTo>
                    <a:pt x="13" y="57"/>
                    <a:pt x="13" y="57"/>
                    <a:pt x="13" y="57"/>
                  </a:cubicBezTo>
                  <a:cubicBezTo>
                    <a:pt x="13" y="57"/>
                    <a:pt x="13" y="57"/>
                    <a:pt x="12" y="57"/>
                  </a:cubicBezTo>
                  <a:cubicBezTo>
                    <a:pt x="11" y="57"/>
                    <a:pt x="11" y="56"/>
                    <a:pt x="11" y="55"/>
                  </a:cubicBezTo>
                  <a:cubicBezTo>
                    <a:pt x="11" y="55"/>
                    <a:pt x="11" y="55"/>
                    <a:pt x="11" y="55"/>
                  </a:cubicBezTo>
                  <a:cubicBezTo>
                    <a:pt x="14" y="37"/>
                    <a:pt x="14" y="37"/>
                    <a:pt x="14" y="37"/>
                  </a:cubicBezTo>
                  <a:cubicBezTo>
                    <a:pt x="1" y="24"/>
                    <a:pt x="1" y="24"/>
                    <a:pt x="1" y="24"/>
                  </a:cubicBezTo>
                  <a:cubicBezTo>
                    <a:pt x="0" y="24"/>
                    <a:pt x="0" y="23"/>
                    <a:pt x="0" y="22"/>
                  </a:cubicBezTo>
                  <a:cubicBezTo>
                    <a:pt x="0" y="21"/>
                    <a:pt x="1" y="21"/>
                    <a:pt x="2" y="21"/>
                  </a:cubicBezTo>
                  <a:cubicBezTo>
                    <a:pt x="20" y="18"/>
                    <a:pt x="20" y="18"/>
                    <a:pt x="20" y="18"/>
                  </a:cubicBezTo>
                  <a:cubicBezTo>
                    <a:pt x="28" y="2"/>
                    <a:pt x="28" y="2"/>
                    <a:pt x="28" y="2"/>
                  </a:cubicBezTo>
                  <a:cubicBezTo>
                    <a:pt x="28" y="1"/>
                    <a:pt x="29" y="0"/>
                    <a:pt x="29" y="0"/>
                  </a:cubicBezTo>
                  <a:cubicBezTo>
                    <a:pt x="30" y="0"/>
                    <a:pt x="31" y="1"/>
                    <a:pt x="31" y="2"/>
                  </a:cubicBezTo>
                  <a:cubicBezTo>
                    <a:pt x="39" y="18"/>
                    <a:pt x="39" y="18"/>
                    <a:pt x="39" y="18"/>
                  </a:cubicBezTo>
                  <a:cubicBezTo>
                    <a:pt x="57" y="21"/>
                    <a:pt x="57" y="21"/>
                    <a:pt x="57" y="21"/>
                  </a:cubicBezTo>
                  <a:cubicBezTo>
                    <a:pt x="58" y="21"/>
                    <a:pt x="59" y="21"/>
                    <a:pt x="59" y="22"/>
                  </a:cubicBezTo>
                  <a:cubicBezTo>
                    <a:pt x="59" y="23"/>
                    <a:pt x="59" y="24"/>
                    <a:pt x="58" y="24"/>
                  </a:cubicBezTo>
                  <a:close/>
                  <a:moveTo>
                    <a:pt x="51" y="25"/>
                  </a:moveTo>
                  <a:cubicBezTo>
                    <a:pt x="36" y="22"/>
                    <a:pt x="36" y="22"/>
                    <a:pt x="36" y="22"/>
                  </a:cubicBezTo>
                  <a:cubicBezTo>
                    <a:pt x="29" y="9"/>
                    <a:pt x="29" y="9"/>
                    <a:pt x="29" y="9"/>
                  </a:cubicBezTo>
                  <a:cubicBezTo>
                    <a:pt x="23" y="22"/>
                    <a:pt x="23" y="22"/>
                    <a:pt x="23" y="22"/>
                  </a:cubicBezTo>
                  <a:cubicBezTo>
                    <a:pt x="8" y="25"/>
                    <a:pt x="8" y="25"/>
                    <a:pt x="8" y="25"/>
                  </a:cubicBezTo>
                  <a:cubicBezTo>
                    <a:pt x="19" y="35"/>
                    <a:pt x="19" y="35"/>
                    <a:pt x="19" y="35"/>
                  </a:cubicBezTo>
                  <a:cubicBezTo>
                    <a:pt x="16" y="50"/>
                    <a:pt x="16" y="50"/>
                    <a:pt x="16" y="50"/>
                  </a:cubicBezTo>
                  <a:cubicBezTo>
                    <a:pt x="29" y="43"/>
                    <a:pt x="29" y="43"/>
                    <a:pt x="29" y="43"/>
                  </a:cubicBezTo>
                  <a:cubicBezTo>
                    <a:pt x="43" y="50"/>
                    <a:pt x="43" y="50"/>
                    <a:pt x="43" y="50"/>
                  </a:cubicBezTo>
                  <a:cubicBezTo>
                    <a:pt x="40" y="35"/>
                    <a:pt x="40" y="35"/>
                    <a:pt x="40" y="35"/>
                  </a:cubicBezTo>
                  <a:lnTo>
                    <a:pt x="51" y="25"/>
                  </a:lnTo>
                  <a:close/>
                </a:path>
              </a:pathLst>
            </a:custGeom>
            <a:solidFill>
              <a:schemeClr val="accent1"/>
            </a:solidFill>
            <a:ln w="6350">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9" name="Group 108"/>
          <p:cNvGrpSpPr/>
          <p:nvPr/>
        </p:nvGrpSpPr>
        <p:grpSpPr>
          <a:xfrm>
            <a:off x="122830" y="4015130"/>
            <a:ext cx="3353716" cy="1594324"/>
            <a:chOff x="122830" y="4015130"/>
            <a:chExt cx="3353716" cy="1594324"/>
          </a:xfrm>
        </p:grpSpPr>
        <p:sp>
          <p:nvSpPr>
            <p:cNvPr id="97" name="Freeform 96"/>
            <p:cNvSpPr>
              <a:spLocks noEditPoints="1"/>
            </p:cNvSpPr>
            <p:nvPr/>
          </p:nvSpPr>
          <p:spPr bwMode="auto">
            <a:xfrm>
              <a:off x="1558001" y="4015130"/>
              <a:ext cx="343368" cy="318642"/>
            </a:xfrm>
            <a:custGeom>
              <a:avLst/>
              <a:gdLst/>
              <a:ahLst/>
              <a:cxnLst>
                <a:cxn ang="0">
                  <a:pos x="8" y="10"/>
                </a:cxn>
                <a:cxn ang="0">
                  <a:pos x="0" y="10"/>
                </a:cxn>
                <a:cxn ang="0">
                  <a:pos x="0" y="5"/>
                </a:cxn>
                <a:cxn ang="0">
                  <a:pos x="8" y="5"/>
                </a:cxn>
                <a:cxn ang="0">
                  <a:pos x="8" y="10"/>
                </a:cxn>
                <a:cxn ang="0">
                  <a:pos x="33" y="30"/>
                </a:cxn>
                <a:cxn ang="0">
                  <a:pos x="0" y="30"/>
                </a:cxn>
                <a:cxn ang="0">
                  <a:pos x="0" y="25"/>
                </a:cxn>
                <a:cxn ang="0">
                  <a:pos x="33" y="25"/>
                </a:cxn>
                <a:cxn ang="0">
                  <a:pos x="33" y="30"/>
                </a:cxn>
                <a:cxn ang="0">
                  <a:pos x="13" y="49"/>
                </a:cxn>
                <a:cxn ang="0">
                  <a:pos x="0" y="49"/>
                </a:cxn>
                <a:cxn ang="0">
                  <a:pos x="0" y="44"/>
                </a:cxn>
                <a:cxn ang="0">
                  <a:pos x="13" y="44"/>
                </a:cxn>
                <a:cxn ang="0">
                  <a:pos x="13" y="49"/>
                </a:cxn>
                <a:cxn ang="0">
                  <a:pos x="24" y="3"/>
                </a:cxn>
                <a:cxn ang="0">
                  <a:pos x="24" y="13"/>
                </a:cxn>
                <a:cxn ang="0">
                  <a:pos x="22" y="15"/>
                </a:cxn>
                <a:cxn ang="0">
                  <a:pos x="12" y="15"/>
                </a:cxn>
                <a:cxn ang="0">
                  <a:pos x="9" y="13"/>
                </a:cxn>
                <a:cxn ang="0">
                  <a:pos x="9" y="3"/>
                </a:cxn>
                <a:cxn ang="0">
                  <a:pos x="12" y="0"/>
                </a:cxn>
                <a:cxn ang="0">
                  <a:pos x="22" y="0"/>
                </a:cxn>
                <a:cxn ang="0">
                  <a:pos x="24" y="3"/>
                </a:cxn>
                <a:cxn ang="0">
                  <a:pos x="29" y="42"/>
                </a:cxn>
                <a:cxn ang="0">
                  <a:pos x="29" y="51"/>
                </a:cxn>
                <a:cxn ang="0">
                  <a:pos x="26" y="54"/>
                </a:cxn>
                <a:cxn ang="0">
                  <a:pos x="17" y="54"/>
                </a:cxn>
                <a:cxn ang="0">
                  <a:pos x="14" y="51"/>
                </a:cxn>
                <a:cxn ang="0">
                  <a:pos x="14" y="42"/>
                </a:cxn>
                <a:cxn ang="0">
                  <a:pos x="17" y="39"/>
                </a:cxn>
                <a:cxn ang="0">
                  <a:pos x="26" y="39"/>
                </a:cxn>
                <a:cxn ang="0">
                  <a:pos x="29" y="42"/>
                </a:cxn>
                <a:cxn ang="0">
                  <a:pos x="58" y="10"/>
                </a:cxn>
                <a:cxn ang="0">
                  <a:pos x="25" y="10"/>
                </a:cxn>
                <a:cxn ang="0">
                  <a:pos x="25" y="5"/>
                </a:cxn>
                <a:cxn ang="0">
                  <a:pos x="58" y="5"/>
                </a:cxn>
                <a:cxn ang="0">
                  <a:pos x="58" y="10"/>
                </a:cxn>
                <a:cxn ang="0">
                  <a:pos x="58" y="49"/>
                </a:cxn>
                <a:cxn ang="0">
                  <a:pos x="30" y="49"/>
                </a:cxn>
                <a:cxn ang="0">
                  <a:pos x="30" y="44"/>
                </a:cxn>
                <a:cxn ang="0">
                  <a:pos x="58" y="44"/>
                </a:cxn>
                <a:cxn ang="0">
                  <a:pos x="58" y="49"/>
                </a:cxn>
                <a:cxn ang="0">
                  <a:pos x="48" y="22"/>
                </a:cxn>
                <a:cxn ang="0">
                  <a:pos x="48" y="32"/>
                </a:cxn>
                <a:cxn ang="0">
                  <a:pos x="46" y="34"/>
                </a:cxn>
                <a:cxn ang="0">
                  <a:pos x="36" y="34"/>
                </a:cxn>
                <a:cxn ang="0">
                  <a:pos x="34" y="32"/>
                </a:cxn>
                <a:cxn ang="0">
                  <a:pos x="34" y="22"/>
                </a:cxn>
                <a:cxn ang="0">
                  <a:pos x="36" y="20"/>
                </a:cxn>
                <a:cxn ang="0">
                  <a:pos x="46" y="20"/>
                </a:cxn>
                <a:cxn ang="0">
                  <a:pos x="48" y="22"/>
                </a:cxn>
                <a:cxn ang="0">
                  <a:pos x="58" y="30"/>
                </a:cxn>
                <a:cxn ang="0">
                  <a:pos x="50" y="30"/>
                </a:cxn>
                <a:cxn ang="0">
                  <a:pos x="50" y="25"/>
                </a:cxn>
                <a:cxn ang="0">
                  <a:pos x="58" y="25"/>
                </a:cxn>
                <a:cxn ang="0">
                  <a:pos x="58" y="30"/>
                </a:cxn>
              </a:cxnLst>
              <a:rect l="0" t="0" r="r" b="b"/>
              <a:pathLst>
                <a:path w="58" h="54">
                  <a:moveTo>
                    <a:pt x="8" y="10"/>
                  </a:moveTo>
                  <a:cubicBezTo>
                    <a:pt x="0" y="10"/>
                    <a:pt x="0" y="10"/>
                    <a:pt x="0" y="10"/>
                  </a:cubicBezTo>
                  <a:cubicBezTo>
                    <a:pt x="0" y="5"/>
                    <a:pt x="0" y="5"/>
                    <a:pt x="0" y="5"/>
                  </a:cubicBezTo>
                  <a:cubicBezTo>
                    <a:pt x="8" y="5"/>
                    <a:pt x="8" y="5"/>
                    <a:pt x="8" y="5"/>
                  </a:cubicBezTo>
                  <a:lnTo>
                    <a:pt x="8" y="10"/>
                  </a:lnTo>
                  <a:close/>
                  <a:moveTo>
                    <a:pt x="33" y="30"/>
                  </a:moveTo>
                  <a:cubicBezTo>
                    <a:pt x="0" y="30"/>
                    <a:pt x="0" y="30"/>
                    <a:pt x="0" y="30"/>
                  </a:cubicBezTo>
                  <a:cubicBezTo>
                    <a:pt x="0" y="25"/>
                    <a:pt x="0" y="25"/>
                    <a:pt x="0" y="25"/>
                  </a:cubicBezTo>
                  <a:cubicBezTo>
                    <a:pt x="33" y="25"/>
                    <a:pt x="33" y="25"/>
                    <a:pt x="33" y="25"/>
                  </a:cubicBezTo>
                  <a:lnTo>
                    <a:pt x="33" y="30"/>
                  </a:lnTo>
                  <a:close/>
                  <a:moveTo>
                    <a:pt x="13" y="49"/>
                  </a:moveTo>
                  <a:cubicBezTo>
                    <a:pt x="0" y="49"/>
                    <a:pt x="0" y="49"/>
                    <a:pt x="0" y="49"/>
                  </a:cubicBezTo>
                  <a:cubicBezTo>
                    <a:pt x="0" y="44"/>
                    <a:pt x="0" y="44"/>
                    <a:pt x="0" y="44"/>
                  </a:cubicBezTo>
                  <a:cubicBezTo>
                    <a:pt x="13" y="44"/>
                    <a:pt x="13" y="44"/>
                    <a:pt x="13" y="44"/>
                  </a:cubicBezTo>
                  <a:lnTo>
                    <a:pt x="13" y="49"/>
                  </a:lnTo>
                  <a:close/>
                  <a:moveTo>
                    <a:pt x="24" y="3"/>
                  </a:moveTo>
                  <a:cubicBezTo>
                    <a:pt x="24" y="13"/>
                    <a:pt x="24" y="13"/>
                    <a:pt x="24" y="13"/>
                  </a:cubicBezTo>
                  <a:cubicBezTo>
                    <a:pt x="24" y="14"/>
                    <a:pt x="23" y="15"/>
                    <a:pt x="22" y="15"/>
                  </a:cubicBezTo>
                  <a:cubicBezTo>
                    <a:pt x="12" y="15"/>
                    <a:pt x="12" y="15"/>
                    <a:pt x="12" y="15"/>
                  </a:cubicBezTo>
                  <a:cubicBezTo>
                    <a:pt x="11" y="15"/>
                    <a:pt x="9" y="14"/>
                    <a:pt x="9" y="13"/>
                  </a:cubicBezTo>
                  <a:cubicBezTo>
                    <a:pt x="9" y="3"/>
                    <a:pt x="9" y="3"/>
                    <a:pt x="9" y="3"/>
                  </a:cubicBezTo>
                  <a:cubicBezTo>
                    <a:pt x="9" y="2"/>
                    <a:pt x="11" y="0"/>
                    <a:pt x="12" y="0"/>
                  </a:cubicBezTo>
                  <a:cubicBezTo>
                    <a:pt x="22" y="0"/>
                    <a:pt x="22" y="0"/>
                    <a:pt x="22" y="0"/>
                  </a:cubicBezTo>
                  <a:cubicBezTo>
                    <a:pt x="23" y="0"/>
                    <a:pt x="24" y="2"/>
                    <a:pt x="24" y="3"/>
                  </a:cubicBezTo>
                  <a:close/>
                  <a:moveTo>
                    <a:pt x="29" y="42"/>
                  </a:moveTo>
                  <a:cubicBezTo>
                    <a:pt x="29" y="51"/>
                    <a:pt x="29" y="51"/>
                    <a:pt x="29" y="51"/>
                  </a:cubicBezTo>
                  <a:cubicBezTo>
                    <a:pt x="29" y="53"/>
                    <a:pt x="28" y="54"/>
                    <a:pt x="26" y="54"/>
                  </a:cubicBezTo>
                  <a:cubicBezTo>
                    <a:pt x="17" y="54"/>
                    <a:pt x="17" y="54"/>
                    <a:pt x="17" y="54"/>
                  </a:cubicBezTo>
                  <a:cubicBezTo>
                    <a:pt x="15" y="54"/>
                    <a:pt x="14" y="53"/>
                    <a:pt x="14" y="51"/>
                  </a:cubicBezTo>
                  <a:cubicBezTo>
                    <a:pt x="14" y="42"/>
                    <a:pt x="14" y="42"/>
                    <a:pt x="14" y="42"/>
                  </a:cubicBezTo>
                  <a:cubicBezTo>
                    <a:pt x="14" y="40"/>
                    <a:pt x="15" y="39"/>
                    <a:pt x="17" y="39"/>
                  </a:cubicBezTo>
                  <a:cubicBezTo>
                    <a:pt x="26" y="39"/>
                    <a:pt x="26" y="39"/>
                    <a:pt x="26" y="39"/>
                  </a:cubicBezTo>
                  <a:cubicBezTo>
                    <a:pt x="28" y="39"/>
                    <a:pt x="29" y="40"/>
                    <a:pt x="29" y="42"/>
                  </a:cubicBezTo>
                  <a:close/>
                  <a:moveTo>
                    <a:pt x="58" y="10"/>
                  </a:moveTo>
                  <a:cubicBezTo>
                    <a:pt x="25" y="10"/>
                    <a:pt x="25" y="10"/>
                    <a:pt x="25" y="10"/>
                  </a:cubicBezTo>
                  <a:cubicBezTo>
                    <a:pt x="25" y="5"/>
                    <a:pt x="25" y="5"/>
                    <a:pt x="25" y="5"/>
                  </a:cubicBezTo>
                  <a:cubicBezTo>
                    <a:pt x="58" y="5"/>
                    <a:pt x="58" y="5"/>
                    <a:pt x="58" y="5"/>
                  </a:cubicBezTo>
                  <a:lnTo>
                    <a:pt x="58" y="10"/>
                  </a:lnTo>
                  <a:close/>
                  <a:moveTo>
                    <a:pt x="58" y="49"/>
                  </a:moveTo>
                  <a:cubicBezTo>
                    <a:pt x="30" y="49"/>
                    <a:pt x="30" y="49"/>
                    <a:pt x="30" y="49"/>
                  </a:cubicBezTo>
                  <a:cubicBezTo>
                    <a:pt x="30" y="44"/>
                    <a:pt x="30" y="44"/>
                    <a:pt x="30" y="44"/>
                  </a:cubicBezTo>
                  <a:cubicBezTo>
                    <a:pt x="58" y="44"/>
                    <a:pt x="58" y="44"/>
                    <a:pt x="58" y="44"/>
                  </a:cubicBezTo>
                  <a:lnTo>
                    <a:pt x="58" y="49"/>
                  </a:lnTo>
                  <a:close/>
                  <a:moveTo>
                    <a:pt x="48" y="22"/>
                  </a:moveTo>
                  <a:cubicBezTo>
                    <a:pt x="48" y="32"/>
                    <a:pt x="48" y="32"/>
                    <a:pt x="48" y="32"/>
                  </a:cubicBezTo>
                  <a:cubicBezTo>
                    <a:pt x="48" y="33"/>
                    <a:pt x="47" y="34"/>
                    <a:pt x="46" y="34"/>
                  </a:cubicBezTo>
                  <a:cubicBezTo>
                    <a:pt x="36" y="34"/>
                    <a:pt x="36" y="34"/>
                    <a:pt x="36" y="34"/>
                  </a:cubicBezTo>
                  <a:cubicBezTo>
                    <a:pt x="35" y="34"/>
                    <a:pt x="34" y="33"/>
                    <a:pt x="34" y="32"/>
                  </a:cubicBezTo>
                  <a:cubicBezTo>
                    <a:pt x="34" y="22"/>
                    <a:pt x="34" y="22"/>
                    <a:pt x="34" y="22"/>
                  </a:cubicBezTo>
                  <a:cubicBezTo>
                    <a:pt x="34" y="21"/>
                    <a:pt x="35" y="20"/>
                    <a:pt x="36" y="20"/>
                  </a:cubicBezTo>
                  <a:cubicBezTo>
                    <a:pt x="46" y="20"/>
                    <a:pt x="46" y="20"/>
                    <a:pt x="46" y="20"/>
                  </a:cubicBezTo>
                  <a:cubicBezTo>
                    <a:pt x="47" y="20"/>
                    <a:pt x="48" y="21"/>
                    <a:pt x="48" y="22"/>
                  </a:cubicBezTo>
                  <a:close/>
                  <a:moveTo>
                    <a:pt x="58" y="30"/>
                  </a:moveTo>
                  <a:cubicBezTo>
                    <a:pt x="50" y="30"/>
                    <a:pt x="50" y="30"/>
                    <a:pt x="50" y="30"/>
                  </a:cubicBezTo>
                  <a:cubicBezTo>
                    <a:pt x="50" y="25"/>
                    <a:pt x="50" y="25"/>
                    <a:pt x="50" y="25"/>
                  </a:cubicBezTo>
                  <a:cubicBezTo>
                    <a:pt x="58" y="25"/>
                    <a:pt x="58" y="25"/>
                    <a:pt x="58" y="25"/>
                  </a:cubicBezTo>
                  <a:lnTo>
                    <a:pt x="58" y="30"/>
                  </a:lnTo>
                  <a:close/>
                </a:path>
              </a:pathLst>
            </a:custGeom>
            <a:solidFill>
              <a:schemeClr val="accent4"/>
            </a:solidFill>
            <a:ln w="6350">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98" name="Text Placeholder 58"/>
            <p:cNvSpPr txBox="1">
              <a:spLocks/>
            </p:cNvSpPr>
            <p:nvPr/>
          </p:nvSpPr>
          <p:spPr>
            <a:xfrm>
              <a:off x="122830" y="4333772"/>
              <a:ext cx="3353716" cy="1275682"/>
            </a:xfrm>
            <a:prstGeom prst="rect">
              <a:avLst/>
            </a:prstGeom>
          </p:spPr>
          <p:txBody>
            <a:bodyPr lIns="91440" rIns="9144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2000" b="1" dirty="0" err="1">
                  <a:solidFill>
                    <a:srgbClr val="564830"/>
                  </a:solidFill>
                </a:rPr>
                <a:t>Nêu</a:t>
              </a:r>
              <a:r>
                <a:rPr lang="en-US" sz="2000" b="1" dirty="0">
                  <a:solidFill>
                    <a:srgbClr val="564830"/>
                  </a:solidFill>
                </a:rPr>
                <a:t> </a:t>
              </a:r>
              <a:r>
                <a:rPr lang="en-US" sz="2000" b="1" dirty="0" err="1">
                  <a:solidFill>
                    <a:srgbClr val="564830"/>
                  </a:solidFill>
                </a:rPr>
                <a:t>cao</a:t>
              </a:r>
              <a:r>
                <a:rPr lang="en-US" sz="2000" b="1" dirty="0">
                  <a:solidFill>
                    <a:srgbClr val="564830"/>
                  </a:solidFill>
                </a:rPr>
                <a:t> </a:t>
              </a:r>
              <a:r>
                <a:rPr lang="en-US" sz="2000" b="1" dirty="0" err="1">
                  <a:solidFill>
                    <a:srgbClr val="564830"/>
                  </a:solidFill>
                </a:rPr>
                <a:t>vai</a:t>
              </a:r>
              <a:r>
                <a:rPr lang="en-US" sz="2000" b="1" dirty="0">
                  <a:solidFill>
                    <a:srgbClr val="564830"/>
                  </a:solidFill>
                </a:rPr>
                <a:t> </a:t>
              </a:r>
              <a:r>
                <a:rPr lang="en-US" sz="2000" b="1" dirty="0" err="1">
                  <a:solidFill>
                    <a:srgbClr val="564830"/>
                  </a:solidFill>
                </a:rPr>
                <a:t>trò</a:t>
              </a:r>
              <a:r>
                <a:rPr lang="en-US" sz="2000" b="1" dirty="0">
                  <a:solidFill>
                    <a:srgbClr val="564830"/>
                  </a:solidFill>
                </a:rPr>
                <a:t>, </a:t>
              </a:r>
              <a:r>
                <a:rPr lang="en-US" sz="2000" b="1" dirty="0" err="1">
                  <a:solidFill>
                    <a:srgbClr val="564830"/>
                  </a:solidFill>
                </a:rPr>
                <a:t>trách</a:t>
              </a:r>
              <a:r>
                <a:rPr lang="en-US" sz="2000" b="1" dirty="0">
                  <a:solidFill>
                    <a:srgbClr val="564830"/>
                  </a:solidFill>
                </a:rPr>
                <a:t> </a:t>
              </a:r>
              <a:r>
                <a:rPr lang="en-US" sz="2000" b="1" dirty="0" err="1">
                  <a:solidFill>
                    <a:srgbClr val="564830"/>
                  </a:solidFill>
                </a:rPr>
                <a:t>nhiệm</a:t>
              </a:r>
              <a:r>
                <a:rPr lang="en-US" sz="2000" b="1" dirty="0">
                  <a:solidFill>
                    <a:srgbClr val="564830"/>
                  </a:solidFill>
                </a:rPr>
                <a:t> </a:t>
              </a:r>
              <a:r>
                <a:rPr lang="en-US" sz="2000" b="1" dirty="0" err="1">
                  <a:solidFill>
                    <a:srgbClr val="564830"/>
                  </a:solidFill>
                </a:rPr>
                <a:t>nêu</a:t>
              </a:r>
              <a:r>
                <a:rPr lang="en-US" sz="2000" b="1" dirty="0">
                  <a:solidFill>
                    <a:srgbClr val="564830"/>
                  </a:solidFill>
                </a:rPr>
                <a:t> </a:t>
              </a:r>
              <a:r>
                <a:rPr lang="en-US" sz="2000" b="1" dirty="0" err="1">
                  <a:solidFill>
                    <a:srgbClr val="564830"/>
                  </a:solidFill>
                </a:rPr>
                <a:t>gương</a:t>
              </a:r>
              <a:r>
                <a:rPr lang="en-US" sz="2000" b="1" dirty="0">
                  <a:solidFill>
                    <a:srgbClr val="564830"/>
                  </a:solidFill>
                </a:rPr>
                <a:t> </a:t>
              </a:r>
              <a:r>
                <a:rPr lang="en-US" sz="2000" b="1" dirty="0" err="1">
                  <a:solidFill>
                    <a:srgbClr val="564830"/>
                  </a:solidFill>
                </a:rPr>
                <a:t>của</a:t>
              </a:r>
              <a:r>
                <a:rPr lang="en-US" sz="2000" b="1" dirty="0">
                  <a:solidFill>
                    <a:srgbClr val="564830"/>
                  </a:solidFill>
                </a:rPr>
                <a:t> </a:t>
              </a:r>
              <a:r>
                <a:rPr lang="en-US" sz="2000" b="1" dirty="0" err="1">
                  <a:solidFill>
                    <a:srgbClr val="564830"/>
                  </a:solidFill>
                </a:rPr>
                <a:t>người</a:t>
              </a:r>
              <a:r>
                <a:rPr lang="en-US" sz="2000" b="1" dirty="0">
                  <a:solidFill>
                    <a:srgbClr val="564830"/>
                  </a:solidFill>
                </a:rPr>
                <a:t> </a:t>
              </a:r>
              <a:r>
                <a:rPr lang="en-US" sz="2000" b="1" dirty="0" err="1">
                  <a:solidFill>
                    <a:srgbClr val="564830"/>
                  </a:solidFill>
                </a:rPr>
                <a:t>đứng</a:t>
              </a:r>
              <a:r>
                <a:rPr lang="en-US" sz="2000" b="1" dirty="0">
                  <a:solidFill>
                    <a:srgbClr val="564830"/>
                  </a:solidFill>
                </a:rPr>
                <a:t> </a:t>
              </a:r>
              <a:r>
                <a:rPr lang="en-US" sz="2000" b="1" dirty="0" err="1">
                  <a:solidFill>
                    <a:srgbClr val="564830"/>
                  </a:solidFill>
                </a:rPr>
                <a:t>đầu</a:t>
              </a:r>
              <a:r>
                <a:rPr lang="en-US" sz="2000" b="1" dirty="0">
                  <a:solidFill>
                    <a:srgbClr val="564830"/>
                  </a:solidFill>
                </a:rPr>
                <a:t> </a:t>
              </a:r>
              <a:r>
                <a:rPr lang="en-US" sz="2000" b="1" dirty="0" err="1">
                  <a:solidFill>
                    <a:srgbClr val="564830"/>
                  </a:solidFill>
                </a:rPr>
                <a:t>các</a:t>
              </a:r>
              <a:r>
                <a:rPr lang="en-US" sz="2000" b="1" dirty="0">
                  <a:solidFill>
                    <a:srgbClr val="564830"/>
                  </a:solidFill>
                </a:rPr>
                <a:t> </a:t>
              </a:r>
              <a:r>
                <a:rPr lang="en-US" sz="2000" b="1" dirty="0" err="1">
                  <a:solidFill>
                    <a:srgbClr val="564830"/>
                  </a:solidFill>
                </a:rPr>
                <a:t>cấp</a:t>
              </a:r>
              <a:r>
                <a:rPr lang="en-US" sz="2000" b="1" dirty="0">
                  <a:solidFill>
                    <a:srgbClr val="564830"/>
                  </a:solidFill>
                </a:rPr>
                <a:t>, </a:t>
              </a:r>
              <a:r>
                <a:rPr lang="en-US" sz="2000" b="1" dirty="0" err="1">
                  <a:solidFill>
                    <a:srgbClr val="564830"/>
                  </a:solidFill>
                </a:rPr>
                <a:t>các</a:t>
              </a:r>
              <a:r>
                <a:rPr lang="en-US" sz="2000" b="1" dirty="0">
                  <a:solidFill>
                    <a:srgbClr val="564830"/>
                  </a:solidFill>
                </a:rPr>
                <a:t> </a:t>
              </a:r>
              <a:r>
                <a:rPr lang="en-US" sz="2000" b="1" dirty="0" err="1">
                  <a:solidFill>
                    <a:srgbClr val="564830"/>
                  </a:solidFill>
                </a:rPr>
                <a:t>ngành</a:t>
              </a:r>
              <a:endParaRPr lang="en-US" sz="900" dirty="0">
                <a:solidFill>
                  <a:srgbClr val="564830"/>
                </a:solidFill>
              </a:endParaRPr>
            </a:p>
          </p:txBody>
        </p:sp>
      </p:grpSp>
      <p:grpSp>
        <p:nvGrpSpPr>
          <p:cNvPr id="108" name="Group 107"/>
          <p:cNvGrpSpPr/>
          <p:nvPr/>
        </p:nvGrpSpPr>
        <p:grpSpPr>
          <a:xfrm>
            <a:off x="5966580" y="2009125"/>
            <a:ext cx="3116568" cy="1438281"/>
            <a:chOff x="5966580" y="2009125"/>
            <a:chExt cx="3116568" cy="1438281"/>
          </a:xfrm>
        </p:grpSpPr>
        <p:sp>
          <p:nvSpPr>
            <p:cNvPr id="100" name="Freeform 75"/>
            <p:cNvSpPr>
              <a:spLocks noEditPoints="1"/>
            </p:cNvSpPr>
            <p:nvPr/>
          </p:nvSpPr>
          <p:spPr bwMode="auto">
            <a:xfrm>
              <a:off x="7240617" y="2009125"/>
              <a:ext cx="344368" cy="267564"/>
            </a:xfrm>
            <a:custGeom>
              <a:avLst/>
              <a:gdLst/>
              <a:ahLst/>
              <a:cxnLst>
                <a:cxn ang="0">
                  <a:pos x="64" y="45"/>
                </a:cxn>
                <a:cxn ang="0">
                  <a:pos x="58" y="50"/>
                </a:cxn>
                <a:cxn ang="0">
                  <a:pos x="5" y="50"/>
                </a:cxn>
                <a:cxn ang="0">
                  <a:pos x="0" y="45"/>
                </a:cxn>
                <a:cxn ang="0">
                  <a:pos x="0" y="6"/>
                </a:cxn>
                <a:cxn ang="0">
                  <a:pos x="5" y="0"/>
                </a:cxn>
                <a:cxn ang="0">
                  <a:pos x="58" y="0"/>
                </a:cxn>
                <a:cxn ang="0">
                  <a:pos x="64" y="6"/>
                </a:cxn>
                <a:cxn ang="0">
                  <a:pos x="64" y="45"/>
                </a:cxn>
                <a:cxn ang="0">
                  <a:pos x="58" y="5"/>
                </a:cxn>
                <a:cxn ang="0">
                  <a:pos x="5" y="5"/>
                </a:cxn>
                <a:cxn ang="0">
                  <a:pos x="4" y="6"/>
                </a:cxn>
                <a:cxn ang="0">
                  <a:pos x="10" y="16"/>
                </a:cxn>
                <a:cxn ang="0">
                  <a:pos x="24" y="27"/>
                </a:cxn>
                <a:cxn ang="0">
                  <a:pos x="32" y="32"/>
                </a:cxn>
                <a:cxn ang="0">
                  <a:pos x="32" y="32"/>
                </a:cxn>
                <a:cxn ang="0">
                  <a:pos x="32" y="32"/>
                </a:cxn>
                <a:cxn ang="0">
                  <a:pos x="40" y="27"/>
                </a:cxn>
                <a:cxn ang="0">
                  <a:pos x="54" y="16"/>
                </a:cxn>
                <a:cxn ang="0">
                  <a:pos x="59" y="7"/>
                </a:cxn>
                <a:cxn ang="0">
                  <a:pos x="58" y="5"/>
                </a:cxn>
                <a:cxn ang="0">
                  <a:pos x="59" y="17"/>
                </a:cxn>
                <a:cxn ang="0">
                  <a:pos x="57" y="20"/>
                </a:cxn>
                <a:cxn ang="0">
                  <a:pos x="41" y="32"/>
                </a:cxn>
                <a:cxn ang="0">
                  <a:pos x="32" y="37"/>
                </a:cxn>
                <a:cxn ang="0">
                  <a:pos x="32" y="37"/>
                </a:cxn>
                <a:cxn ang="0">
                  <a:pos x="32" y="37"/>
                </a:cxn>
                <a:cxn ang="0">
                  <a:pos x="22" y="32"/>
                </a:cxn>
                <a:cxn ang="0">
                  <a:pos x="7" y="20"/>
                </a:cxn>
                <a:cxn ang="0">
                  <a:pos x="4" y="17"/>
                </a:cxn>
                <a:cxn ang="0">
                  <a:pos x="4" y="45"/>
                </a:cxn>
                <a:cxn ang="0">
                  <a:pos x="5" y="46"/>
                </a:cxn>
                <a:cxn ang="0">
                  <a:pos x="58" y="46"/>
                </a:cxn>
                <a:cxn ang="0">
                  <a:pos x="59" y="45"/>
                </a:cxn>
                <a:cxn ang="0">
                  <a:pos x="59" y="17"/>
                </a:cxn>
              </a:cxnLst>
              <a:rect l="0" t="0" r="r" b="b"/>
              <a:pathLst>
                <a:path w="64" h="50">
                  <a:moveTo>
                    <a:pt x="64" y="45"/>
                  </a:moveTo>
                  <a:cubicBezTo>
                    <a:pt x="64" y="48"/>
                    <a:pt x="61" y="50"/>
                    <a:pt x="58" y="50"/>
                  </a:cubicBezTo>
                  <a:cubicBezTo>
                    <a:pt x="5" y="50"/>
                    <a:pt x="5" y="50"/>
                    <a:pt x="5" y="50"/>
                  </a:cubicBezTo>
                  <a:cubicBezTo>
                    <a:pt x="2" y="50"/>
                    <a:pt x="0" y="48"/>
                    <a:pt x="0" y="45"/>
                  </a:cubicBezTo>
                  <a:cubicBezTo>
                    <a:pt x="0" y="6"/>
                    <a:pt x="0" y="6"/>
                    <a:pt x="0" y="6"/>
                  </a:cubicBezTo>
                  <a:cubicBezTo>
                    <a:pt x="0" y="3"/>
                    <a:pt x="2" y="0"/>
                    <a:pt x="5" y="0"/>
                  </a:cubicBezTo>
                  <a:cubicBezTo>
                    <a:pt x="58" y="0"/>
                    <a:pt x="58" y="0"/>
                    <a:pt x="58" y="0"/>
                  </a:cubicBezTo>
                  <a:cubicBezTo>
                    <a:pt x="61" y="0"/>
                    <a:pt x="64" y="3"/>
                    <a:pt x="64" y="6"/>
                  </a:cubicBezTo>
                  <a:lnTo>
                    <a:pt x="64" y="45"/>
                  </a:lnTo>
                  <a:close/>
                  <a:moveTo>
                    <a:pt x="58" y="5"/>
                  </a:moveTo>
                  <a:cubicBezTo>
                    <a:pt x="5" y="5"/>
                    <a:pt x="5" y="5"/>
                    <a:pt x="5" y="5"/>
                  </a:cubicBezTo>
                  <a:cubicBezTo>
                    <a:pt x="5" y="5"/>
                    <a:pt x="4" y="5"/>
                    <a:pt x="4" y="6"/>
                  </a:cubicBezTo>
                  <a:cubicBezTo>
                    <a:pt x="4" y="10"/>
                    <a:pt x="6" y="13"/>
                    <a:pt x="10" y="16"/>
                  </a:cubicBezTo>
                  <a:cubicBezTo>
                    <a:pt x="14" y="20"/>
                    <a:pt x="19" y="23"/>
                    <a:pt x="24" y="27"/>
                  </a:cubicBezTo>
                  <a:cubicBezTo>
                    <a:pt x="26" y="29"/>
                    <a:pt x="29" y="32"/>
                    <a:pt x="32" y="32"/>
                  </a:cubicBezTo>
                  <a:cubicBezTo>
                    <a:pt x="32" y="32"/>
                    <a:pt x="32" y="32"/>
                    <a:pt x="32" y="32"/>
                  </a:cubicBezTo>
                  <a:cubicBezTo>
                    <a:pt x="32" y="32"/>
                    <a:pt x="32" y="32"/>
                    <a:pt x="32" y="32"/>
                  </a:cubicBezTo>
                  <a:cubicBezTo>
                    <a:pt x="34" y="32"/>
                    <a:pt x="38" y="29"/>
                    <a:pt x="40" y="27"/>
                  </a:cubicBezTo>
                  <a:cubicBezTo>
                    <a:pt x="44" y="23"/>
                    <a:pt x="49" y="20"/>
                    <a:pt x="54" y="16"/>
                  </a:cubicBezTo>
                  <a:cubicBezTo>
                    <a:pt x="56" y="14"/>
                    <a:pt x="59" y="10"/>
                    <a:pt x="59" y="7"/>
                  </a:cubicBezTo>
                  <a:cubicBezTo>
                    <a:pt x="59" y="6"/>
                    <a:pt x="59" y="5"/>
                    <a:pt x="58" y="5"/>
                  </a:cubicBezTo>
                  <a:close/>
                  <a:moveTo>
                    <a:pt x="59" y="17"/>
                  </a:moveTo>
                  <a:cubicBezTo>
                    <a:pt x="58" y="18"/>
                    <a:pt x="58" y="19"/>
                    <a:pt x="57" y="20"/>
                  </a:cubicBezTo>
                  <a:cubicBezTo>
                    <a:pt x="52" y="24"/>
                    <a:pt x="46" y="28"/>
                    <a:pt x="41" y="32"/>
                  </a:cubicBezTo>
                  <a:cubicBezTo>
                    <a:pt x="39" y="34"/>
                    <a:pt x="36" y="37"/>
                    <a:pt x="32" y="37"/>
                  </a:cubicBezTo>
                  <a:cubicBezTo>
                    <a:pt x="32" y="37"/>
                    <a:pt x="32" y="37"/>
                    <a:pt x="32" y="37"/>
                  </a:cubicBezTo>
                  <a:cubicBezTo>
                    <a:pt x="32" y="37"/>
                    <a:pt x="32" y="37"/>
                    <a:pt x="32" y="37"/>
                  </a:cubicBezTo>
                  <a:cubicBezTo>
                    <a:pt x="28" y="37"/>
                    <a:pt x="25" y="34"/>
                    <a:pt x="22" y="32"/>
                  </a:cubicBezTo>
                  <a:cubicBezTo>
                    <a:pt x="17" y="28"/>
                    <a:pt x="12" y="24"/>
                    <a:pt x="7" y="20"/>
                  </a:cubicBezTo>
                  <a:cubicBezTo>
                    <a:pt x="6" y="19"/>
                    <a:pt x="5" y="18"/>
                    <a:pt x="4" y="17"/>
                  </a:cubicBezTo>
                  <a:cubicBezTo>
                    <a:pt x="4" y="45"/>
                    <a:pt x="4" y="45"/>
                    <a:pt x="4" y="45"/>
                  </a:cubicBezTo>
                  <a:cubicBezTo>
                    <a:pt x="4" y="45"/>
                    <a:pt x="5" y="46"/>
                    <a:pt x="5" y="46"/>
                  </a:cubicBezTo>
                  <a:cubicBezTo>
                    <a:pt x="58" y="46"/>
                    <a:pt x="58" y="46"/>
                    <a:pt x="58" y="46"/>
                  </a:cubicBezTo>
                  <a:cubicBezTo>
                    <a:pt x="59" y="46"/>
                    <a:pt x="59" y="45"/>
                    <a:pt x="59" y="45"/>
                  </a:cubicBezTo>
                  <a:lnTo>
                    <a:pt x="59" y="17"/>
                  </a:lnTo>
                  <a:close/>
                </a:path>
              </a:pathLst>
            </a:custGeom>
            <a:solidFill>
              <a:schemeClr val="accent2"/>
            </a:solidFill>
            <a:ln w="6350">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Text Placeholder 58"/>
            <p:cNvSpPr txBox="1">
              <a:spLocks/>
            </p:cNvSpPr>
            <p:nvPr/>
          </p:nvSpPr>
          <p:spPr>
            <a:xfrm>
              <a:off x="5966580" y="2163779"/>
              <a:ext cx="3116568" cy="1283627"/>
            </a:xfrm>
            <a:prstGeom prst="rect">
              <a:avLst/>
            </a:prstGeom>
          </p:spPr>
          <p:txBody>
            <a:bodyPr lIns="91440" rIns="9144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2000" b="1" dirty="0" err="1">
                  <a:solidFill>
                    <a:srgbClr val="A35F0D"/>
                  </a:solidFill>
                </a:rPr>
                <a:t>Nêu</a:t>
              </a:r>
              <a:r>
                <a:rPr lang="en-US" sz="2000" b="1" dirty="0">
                  <a:solidFill>
                    <a:srgbClr val="A35F0D"/>
                  </a:solidFill>
                </a:rPr>
                <a:t> </a:t>
              </a:r>
              <a:r>
                <a:rPr lang="en-US" sz="2000" b="1" dirty="0" err="1">
                  <a:solidFill>
                    <a:srgbClr val="A35F0D"/>
                  </a:solidFill>
                </a:rPr>
                <a:t>cao</a:t>
              </a:r>
              <a:r>
                <a:rPr lang="en-US" sz="2000" b="1" dirty="0">
                  <a:solidFill>
                    <a:srgbClr val="A35F0D"/>
                  </a:solidFill>
                </a:rPr>
                <a:t> ý </a:t>
              </a:r>
              <a:r>
                <a:rPr lang="en-US" sz="2000" b="1" dirty="0" err="1">
                  <a:solidFill>
                    <a:srgbClr val="A35F0D"/>
                  </a:solidFill>
                </a:rPr>
                <a:t>thức</a:t>
              </a:r>
              <a:r>
                <a:rPr lang="en-US" sz="2000" b="1" dirty="0">
                  <a:solidFill>
                    <a:srgbClr val="A35F0D"/>
                  </a:solidFill>
                </a:rPr>
                <a:t> </a:t>
              </a:r>
              <a:r>
                <a:rPr lang="en-US" sz="2000" b="1" dirty="0" err="1">
                  <a:solidFill>
                    <a:srgbClr val="A35F0D"/>
                  </a:solidFill>
                </a:rPr>
                <a:t>trách</a:t>
              </a:r>
              <a:r>
                <a:rPr lang="en-US" sz="2000" b="1" dirty="0">
                  <a:solidFill>
                    <a:srgbClr val="A35F0D"/>
                  </a:solidFill>
                </a:rPr>
                <a:t> </a:t>
              </a:r>
              <a:r>
                <a:rPr lang="en-US" sz="2000" b="1" dirty="0" err="1">
                  <a:solidFill>
                    <a:srgbClr val="A35F0D"/>
                  </a:solidFill>
                </a:rPr>
                <a:t>nhiệm</a:t>
              </a:r>
              <a:r>
                <a:rPr lang="en-US" sz="2000" b="1" dirty="0">
                  <a:solidFill>
                    <a:srgbClr val="A35F0D"/>
                  </a:solidFill>
                </a:rPr>
                <a:t> </a:t>
              </a:r>
              <a:r>
                <a:rPr lang="en-US" sz="2000" b="1" dirty="0" err="1">
                  <a:solidFill>
                    <a:srgbClr val="A35F0D"/>
                  </a:solidFill>
                </a:rPr>
                <a:t>thực</a:t>
              </a:r>
              <a:r>
                <a:rPr lang="en-US" sz="2000" b="1" dirty="0">
                  <a:solidFill>
                    <a:srgbClr val="A35F0D"/>
                  </a:solidFill>
                </a:rPr>
                <a:t> </a:t>
              </a:r>
              <a:r>
                <a:rPr lang="en-US" sz="2000" b="1" dirty="0" err="1">
                  <a:solidFill>
                    <a:srgbClr val="A35F0D"/>
                  </a:solidFill>
                </a:rPr>
                <a:t>hiện</a:t>
              </a:r>
              <a:r>
                <a:rPr lang="en-US" sz="2000" b="1" dirty="0">
                  <a:solidFill>
                    <a:srgbClr val="A35F0D"/>
                  </a:solidFill>
                </a:rPr>
                <a:t> </a:t>
              </a:r>
              <a:r>
                <a:rPr lang="en-US" sz="2000" b="1" dirty="0" err="1">
                  <a:solidFill>
                    <a:srgbClr val="A35F0D"/>
                  </a:solidFill>
                </a:rPr>
                <a:t>đúng</a:t>
              </a:r>
              <a:r>
                <a:rPr lang="en-US" sz="2000" b="1" dirty="0">
                  <a:solidFill>
                    <a:srgbClr val="A35F0D"/>
                  </a:solidFill>
                </a:rPr>
                <a:t> </a:t>
              </a:r>
              <a:r>
                <a:rPr lang="en-US" sz="2000" b="1" dirty="0" err="1">
                  <a:solidFill>
                    <a:srgbClr val="A35F0D"/>
                  </a:solidFill>
                </a:rPr>
                <a:t>các</a:t>
              </a:r>
              <a:r>
                <a:rPr lang="en-US" sz="2000" b="1" dirty="0">
                  <a:solidFill>
                    <a:srgbClr val="A35F0D"/>
                  </a:solidFill>
                </a:rPr>
                <a:t> </a:t>
              </a:r>
              <a:r>
                <a:rPr lang="en-US" sz="2000" b="1" dirty="0" err="1">
                  <a:solidFill>
                    <a:srgbClr val="A35F0D"/>
                  </a:solidFill>
                </a:rPr>
                <a:t>quy</a:t>
              </a:r>
              <a:r>
                <a:rPr lang="en-US" sz="2000" b="1" dirty="0">
                  <a:solidFill>
                    <a:srgbClr val="A35F0D"/>
                  </a:solidFill>
                </a:rPr>
                <a:t> </a:t>
              </a:r>
              <a:r>
                <a:rPr lang="en-US" sz="2000" b="1" dirty="0" err="1">
                  <a:solidFill>
                    <a:srgbClr val="A35F0D"/>
                  </a:solidFill>
                </a:rPr>
                <a:t>định</a:t>
              </a:r>
              <a:r>
                <a:rPr lang="en-US" sz="2000" b="1" dirty="0">
                  <a:solidFill>
                    <a:srgbClr val="A35F0D"/>
                  </a:solidFill>
                </a:rPr>
                <a:t> </a:t>
              </a:r>
              <a:r>
                <a:rPr lang="en-US" sz="2000" b="1" dirty="0" err="1">
                  <a:solidFill>
                    <a:srgbClr val="A35F0D"/>
                  </a:solidFill>
                </a:rPr>
                <a:t>về</a:t>
              </a:r>
              <a:r>
                <a:rPr lang="en-US" sz="2000" b="1" dirty="0">
                  <a:solidFill>
                    <a:srgbClr val="A35F0D"/>
                  </a:solidFill>
                </a:rPr>
                <a:t> </a:t>
              </a:r>
              <a:r>
                <a:rPr lang="en-US" sz="2000" b="1" dirty="0" err="1">
                  <a:solidFill>
                    <a:srgbClr val="A35F0D"/>
                  </a:solidFill>
                </a:rPr>
                <a:t>đạo</a:t>
              </a:r>
              <a:r>
                <a:rPr lang="en-US" sz="2000" b="1" dirty="0">
                  <a:solidFill>
                    <a:srgbClr val="A35F0D"/>
                  </a:solidFill>
                </a:rPr>
                <a:t> </a:t>
              </a:r>
              <a:r>
                <a:rPr lang="en-US" sz="2000" b="1" dirty="0" err="1">
                  <a:solidFill>
                    <a:srgbClr val="A35F0D"/>
                  </a:solidFill>
                </a:rPr>
                <a:t>đức</a:t>
              </a:r>
              <a:r>
                <a:rPr lang="en-US" sz="2000" b="1" dirty="0">
                  <a:solidFill>
                    <a:srgbClr val="A35F0D"/>
                  </a:solidFill>
                </a:rPr>
                <a:t> </a:t>
              </a:r>
              <a:r>
                <a:rPr lang="en-US" sz="2000" b="1" dirty="0" err="1">
                  <a:solidFill>
                    <a:srgbClr val="A35F0D"/>
                  </a:solidFill>
                </a:rPr>
                <a:t>công</a:t>
              </a:r>
              <a:r>
                <a:rPr lang="en-US" sz="2000" b="1" dirty="0">
                  <a:solidFill>
                    <a:srgbClr val="A35F0D"/>
                  </a:solidFill>
                </a:rPr>
                <a:t> </a:t>
              </a:r>
              <a:r>
                <a:rPr lang="en-US" sz="2000" b="1" dirty="0" err="1">
                  <a:solidFill>
                    <a:srgbClr val="A35F0D"/>
                  </a:solidFill>
                </a:rPr>
                <a:t>vụ</a:t>
              </a:r>
              <a:r>
                <a:rPr lang="en-US" sz="2000" b="1" dirty="0">
                  <a:solidFill>
                    <a:srgbClr val="A35F0D"/>
                  </a:solidFill>
                </a:rPr>
                <a:t>,</a:t>
              </a:r>
              <a:endParaRPr lang="en-US" sz="900" b="1" dirty="0">
                <a:solidFill>
                  <a:srgbClr val="A35F0D"/>
                </a:solidFill>
              </a:endParaRPr>
            </a:p>
          </p:txBody>
        </p:sp>
      </p:grpSp>
      <p:grpSp>
        <p:nvGrpSpPr>
          <p:cNvPr id="110" name="Group 109"/>
          <p:cNvGrpSpPr/>
          <p:nvPr/>
        </p:nvGrpSpPr>
        <p:grpSpPr>
          <a:xfrm>
            <a:off x="5828750" y="4270189"/>
            <a:ext cx="3116568" cy="1434915"/>
            <a:chOff x="5828750" y="4270189"/>
            <a:chExt cx="3116568" cy="1434915"/>
          </a:xfrm>
        </p:grpSpPr>
        <p:sp>
          <p:nvSpPr>
            <p:cNvPr id="99" name="Freeform 200"/>
            <p:cNvSpPr>
              <a:spLocks noEditPoints="1"/>
            </p:cNvSpPr>
            <p:nvPr/>
          </p:nvSpPr>
          <p:spPr bwMode="auto">
            <a:xfrm>
              <a:off x="7082395" y="4270189"/>
              <a:ext cx="336550" cy="334963"/>
            </a:xfrm>
            <a:custGeom>
              <a:avLst/>
              <a:gdLst/>
              <a:ahLst/>
              <a:cxnLst>
                <a:cxn ang="0">
                  <a:pos x="338" y="425"/>
                </a:cxn>
                <a:cxn ang="0">
                  <a:pos x="78" y="425"/>
                </a:cxn>
                <a:cxn ang="0">
                  <a:pos x="0" y="347"/>
                </a:cxn>
                <a:cxn ang="0">
                  <a:pos x="0" y="87"/>
                </a:cxn>
                <a:cxn ang="0">
                  <a:pos x="78" y="9"/>
                </a:cxn>
                <a:cxn ang="0">
                  <a:pos x="260" y="9"/>
                </a:cxn>
                <a:cxn ang="0">
                  <a:pos x="208" y="61"/>
                </a:cxn>
                <a:cxn ang="0">
                  <a:pos x="78" y="61"/>
                </a:cxn>
                <a:cxn ang="0">
                  <a:pos x="52" y="87"/>
                </a:cxn>
                <a:cxn ang="0">
                  <a:pos x="52" y="347"/>
                </a:cxn>
                <a:cxn ang="0">
                  <a:pos x="78" y="373"/>
                </a:cxn>
                <a:cxn ang="0">
                  <a:pos x="338" y="373"/>
                </a:cxn>
                <a:cxn ang="0">
                  <a:pos x="364" y="347"/>
                </a:cxn>
                <a:cxn ang="0">
                  <a:pos x="364" y="217"/>
                </a:cxn>
                <a:cxn ang="0">
                  <a:pos x="416" y="165"/>
                </a:cxn>
                <a:cxn ang="0">
                  <a:pos x="416" y="347"/>
                </a:cxn>
                <a:cxn ang="0">
                  <a:pos x="338" y="425"/>
                </a:cxn>
                <a:cxn ang="0">
                  <a:pos x="416" y="44"/>
                </a:cxn>
                <a:cxn ang="0">
                  <a:pos x="241" y="219"/>
                </a:cxn>
                <a:cxn ang="0">
                  <a:pos x="207" y="219"/>
                </a:cxn>
                <a:cxn ang="0">
                  <a:pos x="207" y="184"/>
                </a:cxn>
                <a:cxn ang="0">
                  <a:pos x="381" y="9"/>
                </a:cxn>
                <a:cxn ang="0">
                  <a:pos x="416" y="9"/>
                </a:cxn>
                <a:cxn ang="0">
                  <a:pos x="416" y="44"/>
                </a:cxn>
                <a:cxn ang="0">
                  <a:pos x="157" y="268"/>
                </a:cxn>
                <a:cxn ang="0">
                  <a:pos x="157" y="217"/>
                </a:cxn>
                <a:cxn ang="0">
                  <a:pos x="209" y="268"/>
                </a:cxn>
                <a:cxn ang="0">
                  <a:pos x="157" y="268"/>
                </a:cxn>
              </a:cxnLst>
              <a:rect l="0" t="0" r="r" b="b"/>
              <a:pathLst>
                <a:path w="426" h="425">
                  <a:moveTo>
                    <a:pt x="338" y="425"/>
                  </a:moveTo>
                  <a:cubicBezTo>
                    <a:pt x="78" y="425"/>
                    <a:pt x="78" y="425"/>
                    <a:pt x="78" y="425"/>
                  </a:cubicBezTo>
                  <a:cubicBezTo>
                    <a:pt x="35" y="425"/>
                    <a:pt x="0" y="390"/>
                    <a:pt x="0" y="347"/>
                  </a:cubicBezTo>
                  <a:cubicBezTo>
                    <a:pt x="0" y="87"/>
                    <a:pt x="0" y="87"/>
                    <a:pt x="0" y="87"/>
                  </a:cubicBezTo>
                  <a:cubicBezTo>
                    <a:pt x="0" y="44"/>
                    <a:pt x="35" y="9"/>
                    <a:pt x="78" y="9"/>
                  </a:cubicBezTo>
                  <a:cubicBezTo>
                    <a:pt x="260" y="9"/>
                    <a:pt x="260" y="9"/>
                    <a:pt x="260" y="9"/>
                  </a:cubicBezTo>
                  <a:cubicBezTo>
                    <a:pt x="208" y="61"/>
                    <a:pt x="208" y="61"/>
                    <a:pt x="208" y="61"/>
                  </a:cubicBezTo>
                  <a:cubicBezTo>
                    <a:pt x="78" y="61"/>
                    <a:pt x="78" y="61"/>
                    <a:pt x="78" y="61"/>
                  </a:cubicBezTo>
                  <a:cubicBezTo>
                    <a:pt x="64" y="61"/>
                    <a:pt x="52" y="73"/>
                    <a:pt x="52" y="87"/>
                  </a:cubicBezTo>
                  <a:cubicBezTo>
                    <a:pt x="52" y="347"/>
                    <a:pt x="52" y="347"/>
                    <a:pt x="52" y="347"/>
                  </a:cubicBezTo>
                  <a:cubicBezTo>
                    <a:pt x="52" y="361"/>
                    <a:pt x="64" y="373"/>
                    <a:pt x="78" y="373"/>
                  </a:cubicBezTo>
                  <a:cubicBezTo>
                    <a:pt x="338" y="373"/>
                    <a:pt x="338" y="373"/>
                    <a:pt x="338" y="373"/>
                  </a:cubicBezTo>
                  <a:cubicBezTo>
                    <a:pt x="353" y="373"/>
                    <a:pt x="364" y="361"/>
                    <a:pt x="364" y="347"/>
                  </a:cubicBezTo>
                  <a:cubicBezTo>
                    <a:pt x="364" y="217"/>
                    <a:pt x="364" y="217"/>
                    <a:pt x="364" y="217"/>
                  </a:cubicBezTo>
                  <a:cubicBezTo>
                    <a:pt x="416" y="165"/>
                    <a:pt x="416" y="165"/>
                    <a:pt x="416" y="165"/>
                  </a:cubicBezTo>
                  <a:cubicBezTo>
                    <a:pt x="416" y="347"/>
                    <a:pt x="416" y="347"/>
                    <a:pt x="416" y="347"/>
                  </a:cubicBezTo>
                  <a:cubicBezTo>
                    <a:pt x="416" y="390"/>
                    <a:pt x="381" y="425"/>
                    <a:pt x="338" y="425"/>
                  </a:cubicBezTo>
                  <a:close/>
                  <a:moveTo>
                    <a:pt x="416" y="44"/>
                  </a:moveTo>
                  <a:cubicBezTo>
                    <a:pt x="241" y="219"/>
                    <a:pt x="241" y="219"/>
                    <a:pt x="241" y="219"/>
                  </a:cubicBezTo>
                  <a:cubicBezTo>
                    <a:pt x="232" y="228"/>
                    <a:pt x="216" y="228"/>
                    <a:pt x="207" y="219"/>
                  </a:cubicBezTo>
                  <a:cubicBezTo>
                    <a:pt x="197" y="209"/>
                    <a:pt x="197" y="193"/>
                    <a:pt x="207" y="184"/>
                  </a:cubicBezTo>
                  <a:cubicBezTo>
                    <a:pt x="381" y="9"/>
                    <a:pt x="381" y="9"/>
                    <a:pt x="381" y="9"/>
                  </a:cubicBezTo>
                  <a:cubicBezTo>
                    <a:pt x="391" y="0"/>
                    <a:pt x="406" y="0"/>
                    <a:pt x="416" y="9"/>
                  </a:cubicBezTo>
                  <a:cubicBezTo>
                    <a:pt x="426" y="19"/>
                    <a:pt x="426" y="34"/>
                    <a:pt x="416" y="44"/>
                  </a:cubicBezTo>
                  <a:close/>
                  <a:moveTo>
                    <a:pt x="157" y="268"/>
                  </a:moveTo>
                  <a:cubicBezTo>
                    <a:pt x="157" y="217"/>
                    <a:pt x="157" y="217"/>
                    <a:pt x="157" y="217"/>
                  </a:cubicBezTo>
                  <a:cubicBezTo>
                    <a:pt x="209" y="268"/>
                    <a:pt x="209" y="268"/>
                    <a:pt x="209" y="268"/>
                  </a:cubicBezTo>
                  <a:cubicBezTo>
                    <a:pt x="157" y="268"/>
                    <a:pt x="157" y="268"/>
                    <a:pt x="157" y="268"/>
                  </a:cubicBezTo>
                  <a:close/>
                </a:path>
              </a:pathLst>
            </a:custGeom>
            <a:solidFill>
              <a:schemeClr val="accent3"/>
            </a:solidFill>
            <a:ln w="6350">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Text Placeholder 58"/>
            <p:cNvSpPr txBox="1">
              <a:spLocks/>
            </p:cNvSpPr>
            <p:nvPr/>
          </p:nvSpPr>
          <p:spPr>
            <a:xfrm>
              <a:off x="5828750" y="4453629"/>
              <a:ext cx="3116568" cy="1251475"/>
            </a:xfrm>
            <a:prstGeom prst="rect">
              <a:avLst/>
            </a:prstGeom>
          </p:spPr>
          <p:txBody>
            <a:bodyPr lIns="91440" rIns="9144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2000" b="1" dirty="0" err="1">
                  <a:solidFill>
                    <a:srgbClr val="954623"/>
                  </a:solidFill>
                </a:rPr>
                <a:t>Đổi</a:t>
              </a:r>
              <a:r>
                <a:rPr lang="en-US" sz="2000" b="1" dirty="0">
                  <a:solidFill>
                    <a:srgbClr val="954623"/>
                  </a:solidFill>
                </a:rPr>
                <a:t> </a:t>
              </a:r>
              <a:r>
                <a:rPr lang="en-US" sz="2000" b="1" dirty="0" err="1">
                  <a:solidFill>
                    <a:srgbClr val="954623"/>
                  </a:solidFill>
                </a:rPr>
                <a:t>mới</a:t>
              </a:r>
              <a:r>
                <a:rPr lang="en-US" sz="2000" b="1" dirty="0">
                  <a:solidFill>
                    <a:srgbClr val="954623"/>
                  </a:solidFill>
                </a:rPr>
                <a:t> </a:t>
              </a:r>
              <a:r>
                <a:rPr lang="en-US" sz="2000" b="1" dirty="0" err="1">
                  <a:solidFill>
                    <a:srgbClr val="954623"/>
                  </a:solidFill>
                </a:rPr>
                <a:t>phương</a:t>
              </a:r>
              <a:r>
                <a:rPr lang="en-US" sz="2000" b="1" dirty="0">
                  <a:solidFill>
                    <a:srgbClr val="954623"/>
                  </a:solidFill>
                </a:rPr>
                <a:t> </a:t>
              </a:r>
              <a:r>
                <a:rPr lang="en-US" sz="2000" b="1" dirty="0" err="1">
                  <a:solidFill>
                    <a:srgbClr val="954623"/>
                  </a:solidFill>
                </a:rPr>
                <a:t>thức</a:t>
              </a:r>
              <a:r>
                <a:rPr lang="en-US" sz="2000" b="1" dirty="0">
                  <a:solidFill>
                    <a:srgbClr val="954623"/>
                  </a:solidFill>
                </a:rPr>
                <a:t> </a:t>
              </a:r>
              <a:r>
                <a:rPr lang="en-US" sz="2000" b="1" dirty="0" err="1">
                  <a:solidFill>
                    <a:srgbClr val="954623"/>
                  </a:solidFill>
                </a:rPr>
                <a:t>lãnh</a:t>
              </a:r>
              <a:r>
                <a:rPr lang="en-US" sz="2000" b="1" dirty="0">
                  <a:solidFill>
                    <a:srgbClr val="954623"/>
                  </a:solidFill>
                </a:rPr>
                <a:t> </a:t>
              </a:r>
              <a:r>
                <a:rPr lang="en-US" sz="2000" b="1" dirty="0" err="1">
                  <a:solidFill>
                    <a:srgbClr val="954623"/>
                  </a:solidFill>
                </a:rPr>
                <a:t>đạo</a:t>
              </a:r>
              <a:r>
                <a:rPr lang="en-US" sz="2000" b="1" dirty="0">
                  <a:solidFill>
                    <a:srgbClr val="954623"/>
                  </a:solidFill>
                </a:rPr>
                <a:t>, </a:t>
              </a:r>
              <a:r>
                <a:rPr lang="en-US" sz="2000" b="1" dirty="0" err="1">
                  <a:solidFill>
                    <a:srgbClr val="954623"/>
                  </a:solidFill>
                </a:rPr>
                <a:t>nâng</a:t>
              </a:r>
              <a:r>
                <a:rPr lang="en-US" sz="2000" b="1" dirty="0">
                  <a:solidFill>
                    <a:srgbClr val="954623"/>
                  </a:solidFill>
                </a:rPr>
                <a:t> </a:t>
              </a:r>
              <a:r>
                <a:rPr lang="en-US" sz="2000" b="1" dirty="0" err="1">
                  <a:solidFill>
                    <a:srgbClr val="954623"/>
                  </a:solidFill>
                </a:rPr>
                <a:t>cao</a:t>
              </a:r>
              <a:r>
                <a:rPr lang="en-US" sz="2000" b="1" dirty="0">
                  <a:solidFill>
                    <a:srgbClr val="954623"/>
                  </a:solidFill>
                </a:rPr>
                <a:t> </a:t>
              </a:r>
              <a:r>
                <a:rPr lang="en-US" sz="2000" b="1" dirty="0" err="1">
                  <a:solidFill>
                    <a:srgbClr val="954623"/>
                  </a:solidFill>
                </a:rPr>
                <a:t>chất</a:t>
              </a:r>
              <a:r>
                <a:rPr lang="en-US" sz="2000" b="1" dirty="0">
                  <a:solidFill>
                    <a:srgbClr val="954623"/>
                  </a:solidFill>
                </a:rPr>
                <a:t> </a:t>
              </a:r>
              <a:r>
                <a:rPr lang="en-US" sz="2000" b="1" dirty="0" err="1">
                  <a:solidFill>
                    <a:srgbClr val="954623"/>
                  </a:solidFill>
                </a:rPr>
                <a:t>lượng</a:t>
              </a:r>
              <a:r>
                <a:rPr lang="en-US" sz="2000" b="1" dirty="0">
                  <a:solidFill>
                    <a:srgbClr val="954623"/>
                  </a:solidFill>
                </a:rPr>
                <a:t> </a:t>
              </a:r>
              <a:r>
                <a:rPr lang="en-US" sz="2000" b="1" dirty="0" err="1">
                  <a:solidFill>
                    <a:srgbClr val="954623"/>
                  </a:solidFill>
                </a:rPr>
                <a:t>hội</a:t>
              </a:r>
              <a:r>
                <a:rPr lang="en-US" sz="2000" b="1" dirty="0">
                  <a:solidFill>
                    <a:srgbClr val="954623"/>
                  </a:solidFill>
                </a:rPr>
                <a:t> </a:t>
              </a:r>
              <a:r>
                <a:rPr lang="en-US" sz="2000" b="1" dirty="0" err="1">
                  <a:solidFill>
                    <a:srgbClr val="954623"/>
                  </a:solidFill>
                </a:rPr>
                <a:t>họp</a:t>
              </a:r>
              <a:endParaRPr lang="en-US" sz="900" dirty="0">
                <a:solidFill>
                  <a:srgbClr val="954623"/>
                </a:solidFill>
              </a:endParaRPr>
            </a:p>
          </p:txBody>
        </p:sp>
      </p:grpSp>
      <p:sp>
        <p:nvSpPr>
          <p:cNvPr id="103" name="Freeform 6"/>
          <p:cNvSpPr>
            <a:spLocks/>
          </p:cNvSpPr>
          <p:nvPr/>
        </p:nvSpPr>
        <p:spPr bwMode="auto">
          <a:xfrm>
            <a:off x="4537901" y="2414201"/>
            <a:ext cx="1497431" cy="1789650"/>
          </a:xfrm>
          <a:custGeom>
            <a:avLst/>
            <a:gdLst/>
            <a:ahLst/>
            <a:cxnLst>
              <a:cxn ang="0">
                <a:pos x="0" y="196"/>
              </a:cxn>
              <a:cxn ang="0">
                <a:pos x="0" y="61"/>
              </a:cxn>
              <a:cxn ang="0">
                <a:pos x="1" y="61"/>
              </a:cxn>
              <a:cxn ang="0">
                <a:pos x="32" y="62"/>
              </a:cxn>
              <a:cxn ang="0">
                <a:pos x="67" y="0"/>
              </a:cxn>
              <a:cxn ang="0">
                <a:pos x="126" y="15"/>
              </a:cxn>
              <a:cxn ang="0">
                <a:pos x="126" y="86"/>
              </a:cxn>
              <a:cxn ang="0">
                <a:pos x="185" y="120"/>
              </a:cxn>
              <a:cxn ang="0">
                <a:pos x="186" y="120"/>
              </a:cxn>
              <a:cxn ang="0">
                <a:pos x="246" y="84"/>
              </a:cxn>
              <a:cxn ang="0">
                <a:pos x="269" y="106"/>
              </a:cxn>
              <a:cxn ang="0">
                <a:pos x="283" y="120"/>
              </a:cxn>
              <a:cxn ang="0">
                <a:pos x="288" y="126"/>
              </a:cxn>
              <a:cxn ang="0">
                <a:pos x="252" y="186"/>
              </a:cxn>
              <a:cxn ang="0">
                <a:pos x="287" y="244"/>
              </a:cxn>
              <a:cxn ang="0">
                <a:pos x="359" y="244"/>
              </a:cxn>
              <a:cxn ang="0">
                <a:pos x="374" y="301"/>
              </a:cxn>
              <a:cxn ang="0">
                <a:pos x="313" y="341"/>
              </a:cxn>
              <a:cxn ang="0">
                <a:pos x="314" y="374"/>
              </a:cxn>
              <a:cxn ang="0">
                <a:pos x="314" y="376"/>
              </a:cxn>
              <a:cxn ang="0">
                <a:pos x="175" y="376"/>
              </a:cxn>
              <a:cxn ang="0">
                <a:pos x="174" y="376"/>
              </a:cxn>
              <a:cxn ang="0">
                <a:pos x="175" y="377"/>
              </a:cxn>
              <a:cxn ang="0">
                <a:pos x="187" y="406"/>
              </a:cxn>
              <a:cxn ang="0">
                <a:pos x="175" y="434"/>
              </a:cxn>
              <a:cxn ang="0">
                <a:pos x="146" y="446"/>
              </a:cxn>
              <a:cxn ang="0">
                <a:pos x="117" y="434"/>
              </a:cxn>
              <a:cxn ang="0">
                <a:pos x="106" y="406"/>
              </a:cxn>
              <a:cxn ang="0">
                <a:pos x="117" y="377"/>
              </a:cxn>
              <a:cxn ang="0">
                <a:pos x="118" y="376"/>
              </a:cxn>
              <a:cxn ang="0">
                <a:pos x="117" y="376"/>
              </a:cxn>
              <a:cxn ang="0">
                <a:pos x="0" y="376"/>
              </a:cxn>
              <a:cxn ang="0">
                <a:pos x="0" y="253"/>
              </a:cxn>
              <a:cxn ang="0">
                <a:pos x="3" y="253"/>
              </a:cxn>
              <a:cxn ang="0">
                <a:pos x="32" y="265"/>
              </a:cxn>
              <a:cxn ang="0">
                <a:pos x="61" y="253"/>
              </a:cxn>
              <a:cxn ang="0">
                <a:pos x="73" y="224"/>
              </a:cxn>
              <a:cxn ang="0">
                <a:pos x="61" y="196"/>
              </a:cxn>
              <a:cxn ang="0">
                <a:pos x="32" y="184"/>
              </a:cxn>
              <a:cxn ang="0">
                <a:pos x="3" y="196"/>
              </a:cxn>
              <a:cxn ang="0">
                <a:pos x="0" y="196"/>
              </a:cxn>
            </a:cxnLst>
            <a:rect l="0" t="0" r="r" b="b"/>
            <a:pathLst>
              <a:path w="374" h="446">
                <a:moveTo>
                  <a:pt x="0" y="196"/>
                </a:moveTo>
                <a:cubicBezTo>
                  <a:pt x="0" y="61"/>
                  <a:pt x="0" y="61"/>
                  <a:pt x="0" y="61"/>
                </a:cubicBezTo>
                <a:cubicBezTo>
                  <a:pt x="0" y="61"/>
                  <a:pt x="1" y="61"/>
                  <a:pt x="1" y="61"/>
                </a:cubicBezTo>
                <a:cubicBezTo>
                  <a:pt x="12" y="61"/>
                  <a:pt x="22" y="61"/>
                  <a:pt x="32" y="62"/>
                </a:cubicBezTo>
                <a:cubicBezTo>
                  <a:pt x="67" y="0"/>
                  <a:pt x="67" y="0"/>
                  <a:pt x="67" y="0"/>
                </a:cubicBezTo>
                <a:cubicBezTo>
                  <a:pt x="87" y="4"/>
                  <a:pt x="107" y="8"/>
                  <a:pt x="126" y="15"/>
                </a:cubicBezTo>
                <a:cubicBezTo>
                  <a:pt x="126" y="86"/>
                  <a:pt x="126" y="86"/>
                  <a:pt x="126" y="86"/>
                </a:cubicBezTo>
                <a:cubicBezTo>
                  <a:pt x="146" y="95"/>
                  <a:pt x="166" y="106"/>
                  <a:pt x="185" y="120"/>
                </a:cubicBezTo>
                <a:cubicBezTo>
                  <a:pt x="185" y="120"/>
                  <a:pt x="185" y="120"/>
                  <a:pt x="186" y="120"/>
                </a:cubicBezTo>
                <a:cubicBezTo>
                  <a:pt x="246" y="84"/>
                  <a:pt x="246" y="84"/>
                  <a:pt x="246" y="84"/>
                </a:cubicBezTo>
                <a:cubicBezTo>
                  <a:pt x="254" y="91"/>
                  <a:pt x="262" y="98"/>
                  <a:pt x="269" y="106"/>
                </a:cubicBezTo>
                <a:cubicBezTo>
                  <a:pt x="274" y="111"/>
                  <a:pt x="278" y="115"/>
                  <a:pt x="283" y="120"/>
                </a:cubicBezTo>
                <a:cubicBezTo>
                  <a:pt x="284" y="122"/>
                  <a:pt x="286" y="124"/>
                  <a:pt x="288" y="126"/>
                </a:cubicBezTo>
                <a:cubicBezTo>
                  <a:pt x="252" y="186"/>
                  <a:pt x="252" y="186"/>
                  <a:pt x="252" y="186"/>
                </a:cubicBezTo>
                <a:cubicBezTo>
                  <a:pt x="266" y="204"/>
                  <a:pt x="278" y="224"/>
                  <a:pt x="287" y="244"/>
                </a:cubicBezTo>
                <a:cubicBezTo>
                  <a:pt x="359" y="244"/>
                  <a:pt x="359" y="244"/>
                  <a:pt x="359" y="244"/>
                </a:cubicBezTo>
                <a:cubicBezTo>
                  <a:pt x="365" y="263"/>
                  <a:pt x="370" y="282"/>
                  <a:pt x="374" y="301"/>
                </a:cubicBezTo>
                <a:cubicBezTo>
                  <a:pt x="313" y="341"/>
                  <a:pt x="313" y="341"/>
                  <a:pt x="313" y="341"/>
                </a:cubicBezTo>
                <a:cubicBezTo>
                  <a:pt x="314" y="352"/>
                  <a:pt x="314" y="363"/>
                  <a:pt x="314" y="374"/>
                </a:cubicBezTo>
                <a:cubicBezTo>
                  <a:pt x="314" y="375"/>
                  <a:pt x="314" y="375"/>
                  <a:pt x="314" y="376"/>
                </a:cubicBezTo>
                <a:cubicBezTo>
                  <a:pt x="175" y="376"/>
                  <a:pt x="175" y="376"/>
                  <a:pt x="175" y="376"/>
                </a:cubicBezTo>
                <a:cubicBezTo>
                  <a:pt x="174" y="376"/>
                  <a:pt x="174" y="376"/>
                  <a:pt x="174" y="376"/>
                </a:cubicBezTo>
                <a:cubicBezTo>
                  <a:pt x="174" y="376"/>
                  <a:pt x="175" y="377"/>
                  <a:pt x="175" y="377"/>
                </a:cubicBezTo>
                <a:cubicBezTo>
                  <a:pt x="183" y="385"/>
                  <a:pt x="187" y="395"/>
                  <a:pt x="187" y="406"/>
                </a:cubicBezTo>
                <a:cubicBezTo>
                  <a:pt x="187" y="417"/>
                  <a:pt x="183" y="427"/>
                  <a:pt x="175" y="434"/>
                </a:cubicBezTo>
                <a:cubicBezTo>
                  <a:pt x="167" y="442"/>
                  <a:pt x="157" y="446"/>
                  <a:pt x="146" y="446"/>
                </a:cubicBezTo>
                <a:cubicBezTo>
                  <a:pt x="135" y="446"/>
                  <a:pt x="125" y="442"/>
                  <a:pt x="117" y="434"/>
                </a:cubicBezTo>
                <a:cubicBezTo>
                  <a:pt x="110" y="427"/>
                  <a:pt x="106" y="417"/>
                  <a:pt x="106" y="406"/>
                </a:cubicBezTo>
                <a:cubicBezTo>
                  <a:pt x="106" y="395"/>
                  <a:pt x="110" y="385"/>
                  <a:pt x="117" y="377"/>
                </a:cubicBezTo>
                <a:cubicBezTo>
                  <a:pt x="118" y="377"/>
                  <a:pt x="118" y="376"/>
                  <a:pt x="118" y="376"/>
                </a:cubicBezTo>
                <a:cubicBezTo>
                  <a:pt x="117" y="376"/>
                  <a:pt x="117" y="376"/>
                  <a:pt x="117" y="376"/>
                </a:cubicBezTo>
                <a:cubicBezTo>
                  <a:pt x="0" y="376"/>
                  <a:pt x="0" y="376"/>
                  <a:pt x="0" y="376"/>
                </a:cubicBezTo>
                <a:cubicBezTo>
                  <a:pt x="0" y="253"/>
                  <a:pt x="0" y="253"/>
                  <a:pt x="0" y="253"/>
                </a:cubicBezTo>
                <a:cubicBezTo>
                  <a:pt x="3" y="253"/>
                  <a:pt x="3" y="253"/>
                  <a:pt x="3" y="253"/>
                </a:cubicBezTo>
                <a:cubicBezTo>
                  <a:pt x="11" y="261"/>
                  <a:pt x="21" y="265"/>
                  <a:pt x="32" y="265"/>
                </a:cubicBezTo>
                <a:cubicBezTo>
                  <a:pt x="43" y="265"/>
                  <a:pt x="53" y="261"/>
                  <a:pt x="61" y="253"/>
                </a:cubicBezTo>
                <a:cubicBezTo>
                  <a:pt x="69" y="245"/>
                  <a:pt x="73" y="236"/>
                  <a:pt x="73" y="224"/>
                </a:cubicBezTo>
                <a:cubicBezTo>
                  <a:pt x="73" y="213"/>
                  <a:pt x="69" y="204"/>
                  <a:pt x="61" y="196"/>
                </a:cubicBezTo>
                <a:cubicBezTo>
                  <a:pt x="53" y="188"/>
                  <a:pt x="43" y="184"/>
                  <a:pt x="32" y="184"/>
                </a:cubicBezTo>
                <a:cubicBezTo>
                  <a:pt x="21" y="184"/>
                  <a:pt x="11" y="188"/>
                  <a:pt x="3" y="196"/>
                </a:cubicBezTo>
                <a:lnTo>
                  <a:pt x="0" y="196"/>
                </a:lnTo>
                <a:close/>
              </a:path>
            </a:pathLst>
          </a:custGeom>
          <a:solidFill>
            <a:schemeClr val="accent2"/>
          </a:solidFill>
          <a:ln w="19050">
            <a:solidFill>
              <a:schemeClr val="bg1"/>
            </a:solidFill>
            <a:round/>
            <a:headEnd/>
            <a:tailEnd/>
          </a:ln>
        </p:spPr>
        <p:txBody>
          <a:bodyPr vert="horz" wrap="square" lIns="457200" tIns="0" rIns="0" bIns="0" numCol="1" anchor="ctr" anchorCtr="0" compatLnSpc="1">
            <a:prstTxWarp prst="textNoShape">
              <a:avLst/>
            </a:prstTxWarp>
          </a:bodyPr>
          <a:lstStyle/>
          <a:p>
            <a:r>
              <a:rPr lang="en-US" sz="2000" b="1" dirty="0">
                <a:solidFill>
                  <a:schemeClr val="bg1"/>
                </a:solidFill>
              </a:rPr>
              <a:t>02</a:t>
            </a:r>
          </a:p>
        </p:txBody>
      </p:sp>
      <p:sp>
        <p:nvSpPr>
          <p:cNvPr id="104" name="Freeform 7"/>
          <p:cNvSpPr>
            <a:spLocks/>
          </p:cNvSpPr>
          <p:nvPr/>
        </p:nvSpPr>
        <p:spPr bwMode="auto">
          <a:xfrm>
            <a:off x="4237783" y="3922688"/>
            <a:ext cx="1802288" cy="1489533"/>
          </a:xfrm>
          <a:custGeom>
            <a:avLst/>
            <a:gdLst/>
            <a:ahLst/>
            <a:cxnLst>
              <a:cxn ang="0">
                <a:pos x="75" y="311"/>
              </a:cxn>
              <a:cxn ang="0">
                <a:pos x="75" y="166"/>
              </a:cxn>
              <a:cxn ang="0">
                <a:pos x="70" y="172"/>
              </a:cxn>
              <a:cxn ang="0">
                <a:pos x="41" y="184"/>
              </a:cxn>
              <a:cxn ang="0">
                <a:pos x="12" y="172"/>
              </a:cxn>
              <a:cxn ang="0">
                <a:pos x="0" y="144"/>
              </a:cxn>
              <a:cxn ang="0">
                <a:pos x="12" y="115"/>
              </a:cxn>
              <a:cxn ang="0">
                <a:pos x="41" y="103"/>
              </a:cxn>
              <a:cxn ang="0">
                <a:pos x="70" y="115"/>
              </a:cxn>
              <a:cxn ang="0">
                <a:pos x="75" y="121"/>
              </a:cxn>
              <a:cxn ang="0">
                <a:pos x="75" y="0"/>
              </a:cxn>
              <a:cxn ang="0">
                <a:pos x="192" y="0"/>
              </a:cxn>
              <a:cxn ang="0">
                <a:pos x="192" y="1"/>
              </a:cxn>
              <a:cxn ang="0">
                <a:pos x="181" y="30"/>
              </a:cxn>
              <a:cxn ang="0">
                <a:pos x="192" y="58"/>
              </a:cxn>
              <a:cxn ang="0">
                <a:pos x="221" y="70"/>
              </a:cxn>
              <a:cxn ang="0">
                <a:pos x="250" y="58"/>
              </a:cxn>
              <a:cxn ang="0">
                <a:pos x="262" y="30"/>
              </a:cxn>
              <a:cxn ang="0">
                <a:pos x="250" y="1"/>
              </a:cxn>
              <a:cxn ang="0">
                <a:pos x="250" y="0"/>
              </a:cxn>
              <a:cxn ang="0">
                <a:pos x="389" y="0"/>
              </a:cxn>
              <a:cxn ang="0">
                <a:pos x="388" y="32"/>
              </a:cxn>
              <a:cxn ang="0">
                <a:pos x="450" y="66"/>
              </a:cxn>
              <a:cxn ang="0">
                <a:pos x="436" y="121"/>
              </a:cxn>
              <a:cxn ang="0">
                <a:pos x="363" y="125"/>
              </a:cxn>
              <a:cxn ang="0">
                <a:pos x="329" y="183"/>
              </a:cxn>
              <a:cxn ang="0">
                <a:pos x="366" y="243"/>
              </a:cxn>
              <a:cxn ang="0">
                <a:pos x="344" y="266"/>
              </a:cxn>
              <a:cxn ang="0">
                <a:pos x="322" y="287"/>
              </a:cxn>
              <a:cxn ang="0">
                <a:pos x="260" y="251"/>
              </a:cxn>
              <a:cxn ang="0">
                <a:pos x="203" y="285"/>
              </a:cxn>
              <a:cxn ang="0">
                <a:pos x="203" y="356"/>
              </a:cxn>
              <a:cxn ang="0">
                <a:pos x="145" y="371"/>
              </a:cxn>
              <a:cxn ang="0">
                <a:pos x="108" y="309"/>
              </a:cxn>
              <a:cxn ang="0">
                <a:pos x="76" y="311"/>
              </a:cxn>
              <a:cxn ang="0">
                <a:pos x="75" y="311"/>
              </a:cxn>
            </a:cxnLst>
            <a:rect l="0" t="0" r="r" b="b"/>
            <a:pathLst>
              <a:path w="450" h="371">
                <a:moveTo>
                  <a:pt x="75" y="311"/>
                </a:moveTo>
                <a:cubicBezTo>
                  <a:pt x="75" y="166"/>
                  <a:pt x="75" y="166"/>
                  <a:pt x="75" y="166"/>
                </a:cubicBezTo>
                <a:cubicBezTo>
                  <a:pt x="73" y="168"/>
                  <a:pt x="72" y="170"/>
                  <a:pt x="70" y="172"/>
                </a:cubicBezTo>
                <a:cubicBezTo>
                  <a:pt x="62" y="180"/>
                  <a:pt x="52" y="184"/>
                  <a:pt x="41" y="184"/>
                </a:cubicBezTo>
                <a:cubicBezTo>
                  <a:pt x="30" y="184"/>
                  <a:pt x="20" y="180"/>
                  <a:pt x="12" y="172"/>
                </a:cubicBezTo>
                <a:cubicBezTo>
                  <a:pt x="4" y="165"/>
                  <a:pt x="0" y="155"/>
                  <a:pt x="0" y="144"/>
                </a:cubicBezTo>
                <a:cubicBezTo>
                  <a:pt x="0" y="133"/>
                  <a:pt x="4" y="123"/>
                  <a:pt x="12" y="115"/>
                </a:cubicBezTo>
                <a:cubicBezTo>
                  <a:pt x="20" y="107"/>
                  <a:pt x="30" y="103"/>
                  <a:pt x="41" y="103"/>
                </a:cubicBezTo>
                <a:cubicBezTo>
                  <a:pt x="52" y="103"/>
                  <a:pt x="62" y="107"/>
                  <a:pt x="70" y="115"/>
                </a:cubicBezTo>
                <a:cubicBezTo>
                  <a:pt x="72" y="117"/>
                  <a:pt x="73" y="119"/>
                  <a:pt x="75" y="121"/>
                </a:cubicBezTo>
                <a:cubicBezTo>
                  <a:pt x="75" y="0"/>
                  <a:pt x="75" y="0"/>
                  <a:pt x="75" y="0"/>
                </a:cubicBezTo>
                <a:cubicBezTo>
                  <a:pt x="192" y="0"/>
                  <a:pt x="192" y="0"/>
                  <a:pt x="192" y="0"/>
                </a:cubicBezTo>
                <a:cubicBezTo>
                  <a:pt x="192" y="1"/>
                  <a:pt x="192" y="1"/>
                  <a:pt x="192" y="1"/>
                </a:cubicBezTo>
                <a:cubicBezTo>
                  <a:pt x="185" y="9"/>
                  <a:pt x="181" y="19"/>
                  <a:pt x="181" y="30"/>
                </a:cubicBezTo>
                <a:cubicBezTo>
                  <a:pt x="181" y="41"/>
                  <a:pt x="185" y="51"/>
                  <a:pt x="192" y="58"/>
                </a:cubicBezTo>
                <a:cubicBezTo>
                  <a:pt x="200" y="66"/>
                  <a:pt x="210" y="70"/>
                  <a:pt x="221" y="70"/>
                </a:cubicBezTo>
                <a:cubicBezTo>
                  <a:pt x="232" y="70"/>
                  <a:pt x="242" y="66"/>
                  <a:pt x="250" y="58"/>
                </a:cubicBezTo>
                <a:cubicBezTo>
                  <a:pt x="258" y="51"/>
                  <a:pt x="262" y="41"/>
                  <a:pt x="262" y="30"/>
                </a:cubicBezTo>
                <a:cubicBezTo>
                  <a:pt x="262" y="19"/>
                  <a:pt x="258" y="9"/>
                  <a:pt x="250" y="1"/>
                </a:cubicBezTo>
                <a:cubicBezTo>
                  <a:pt x="250" y="0"/>
                  <a:pt x="250" y="0"/>
                  <a:pt x="250" y="0"/>
                </a:cubicBezTo>
                <a:cubicBezTo>
                  <a:pt x="389" y="0"/>
                  <a:pt x="389" y="0"/>
                  <a:pt x="389" y="0"/>
                </a:cubicBezTo>
                <a:cubicBezTo>
                  <a:pt x="389" y="11"/>
                  <a:pt x="389" y="22"/>
                  <a:pt x="388" y="32"/>
                </a:cubicBezTo>
                <a:cubicBezTo>
                  <a:pt x="450" y="66"/>
                  <a:pt x="450" y="66"/>
                  <a:pt x="450" y="66"/>
                </a:cubicBezTo>
                <a:cubicBezTo>
                  <a:pt x="446" y="85"/>
                  <a:pt x="442" y="103"/>
                  <a:pt x="436" y="121"/>
                </a:cubicBezTo>
                <a:cubicBezTo>
                  <a:pt x="363" y="125"/>
                  <a:pt x="363" y="125"/>
                  <a:pt x="363" y="125"/>
                </a:cubicBezTo>
                <a:cubicBezTo>
                  <a:pt x="354" y="145"/>
                  <a:pt x="343" y="164"/>
                  <a:pt x="329" y="183"/>
                </a:cubicBezTo>
                <a:cubicBezTo>
                  <a:pt x="366" y="243"/>
                  <a:pt x="366" y="243"/>
                  <a:pt x="366" y="243"/>
                </a:cubicBezTo>
                <a:cubicBezTo>
                  <a:pt x="359" y="251"/>
                  <a:pt x="352" y="258"/>
                  <a:pt x="344" y="266"/>
                </a:cubicBezTo>
                <a:cubicBezTo>
                  <a:pt x="337" y="273"/>
                  <a:pt x="329" y="280"/>
                  <a:pt x="322" y="287"/>
                </a:cubicBezTo>
                <a:cubicBezTo>
                  <a:pt x="260" y="251"/>
                  <a:pt x="260" y="251"/>
                  <a:pt x="260" y="251"/>
                </a:cubicBezTo>
                <a:cubicBezTo>
                  <a:pt x="242" y="265"/>
                  <a:pt x="223" y="276"/>
                  <a:pt x="203" y="285"/>
                </a:cubicBezTo>
                <a:cubicBezTo>
                  <a:pt x="203" y="356"/>
                  <a:pt x="203" y="356"/>
                  <a:pt x="203" y="356"/>
                </a:cubicBezTo>
                <a:cubicBezTo>
                  <a:pt x="184" y="363"/>
                  <a:pt x="165" y="368"/>
                  <a:pt x="145" y="371"/>
                </a:cubicBezTo>
                <a:cubicBezTo>
                  <a:pt x="108" y="309"/>
                  <a:pt x="108" y="309"/>
                  <a:pt x="108" y="309"/>
                </a:cubicBezTo>
                <a:cubicBezTo>
                  <a:pt x="98" y="310"/>
                  <a:pt x="87" y="311"/>
                  <a:pt x="76" y="311"/>
                </a:cubicBezTo>
                <a:cubicBezTo>
                  <a:pt x="76" y="311"/>
                  <a:pt x="75" y="311"/>
                  <a:pt x="75" y="311"/>
                </a:cubicBezTo>
                <a:close/>
              </a:path>
            </a:pathLst>
          </a:custGeom>
          <a:solidFill>
            <a:schemeClr val="accent3"/>
          </a:solidFill>
          <a:ln w="19050">
            <a:solidFill>
              <a:schemeClr val="bg1"/>
            </a:solidFill>
            <a:round/>
            <a:headEnd/>
            <a:tailEnd/>
          </a:ln>
        </p:spPr>
        <p:txBody>
          <a:bodyPr vert="horz" wrap="square" lIns="731520" tIns="0" rIns="0" bIns="365760" numCol="1" anchor="ctr" anchorCtr="0" compatLnSpc="1">
            <a:prstTxWarp prst="textNoShape">
              <a:avLst/>
            </a:prstTxWarp>
          </a:bodyPr>
          <a:lstStyle/>
          <a:p>
            <a:r>
              <a:rPr lang="en-US" sz="2000" b="1" dirty="0">
                <a:solidFill>
                  <a:schemeClr val="bg1"/>
                </a:solidFill>
              </a:rPr>
              <a:t>04</a:t>
            </a:r>
          </a:p>
        </p:txBody>
      </p:sp>
      <p:sp>
        <p:nvSpPr>
          <p:cNvPr id="105" name="Freeform 5"/>
          <p:cNvSpPr>
            <a:spLocks/>
          </p:cNvSpPr>
          <p:nvPr/>
        </p:nvSpPr>
        <p:spPr bwMode="auto">
          <a:xfrm>
            <a:off x="3048369" y="2417361"/>
            <a:ext cx="1781753" cy="1505329"/>
          </a:xfrm>
          <a:custGeom>
            <a:avLst/>
            <a:gdLst/>
            <a:ahLst/>
            <a:cxnLst>
              <a:cxn ang="0">
                <a:pos x="372" y="375"/>
              </a:cxn>
              <a:cxn ang="0">
                <a:pos x="239" y="375"/>
              </a:cxn>
              <a:cxn ang="0">
                <a:pos x="248" y="368"/>
              </a:cxn>
              <a:cxn ang="0">
                <a:pos x="260" y="340"/>
              </a:cxn>
              <a:cxn ang="0">
                <a:pos x="248" y="311"/>
              </a:cxn>
              <a:cxn ang="0">
                <a:pos x="220" y="299"/>
              </a:cxn>
              <a:cxn ang="0">
                <a:pos x="191" y="311"/>
              </a:cxn>
              <a:cxn ang="0">
                <a:pos x="179" y="340"/>
              </a:cxn>
              <a:cxn ang="0">
                <a:pos x="191" y="368"/>
              </a:cxn>
              <a:cxn ang="0">
                <a:pos x="200" y="375"/>
              </a:cxn>
              <a:cxn ang="0">
                <a:pos x="61" y="375"/>
              </a:cxn>
              <a:cxn ang="0">
                <a:pos x="61" y="375"/>
              </a:cxn>
              <a:cxn ang="0">
                <a:pos x="61" y="373"/>
              </a:cxn>
              <a:cxn ang="0">
                <a:pos x="61" y="367"/>
              </a:cxn>
              <a:cxn ang="0">
                <a:pos x="62" y="342"/>
              </a:cxn>
              <a:cxn ang="0">
                <a:pos x="0" y="307"/>
              </a:cxn>
              <a:cxn ang="0">
                <a:pos x="16" y="243"/>
              </a:cxn>
              <a:cxn ang="0">
                <a:pos x="86" y="247"/>
              </a:cxn>
              <a:cxn ang="0">
                <a:pos x="119" y="191"/>
              </a:cxn>
              <a:cxn ang="0">
                <a:pos x="85" y="127"/>
              </a:cxn>
              <a:cxn ang="0">
                <a:pos x="92" y="119"/>
              </a:cxn>
              <a:cxn ang="0">
                <a:pos x="106" y="105"/>
              </a:cxn>
              <a:cxn ang="0">
                <a:pos x="128" y="84"/>
              </a:cxn>
              <a:cxn ang="0">
                <a:pos x="188" y="120"/>
              </a:cxn>
              <a:cxn ang="0">
                <a:pos x="190" y="119"/>
              </a:cxn>
              <a:cxn ang="0">
                <a:pos x="243" y="88"/>
              </a:cxn>
              <a:cxn ang="0">
                <a:pos x="243" y="16"/>
              </a:cxn>
              <a:cxn ang="0">
                <a:pos x="303" y="0"/>
              </a:cxn>
              <a:cxn ang="0">
                <a:pos x="339" y="62"/>
              </a:cxn>
              <a:cxn ang="0">
                <a:pos x="372" y="60"/>
              </a:cxn>
              <a:cxn ang="0">
                <a:pos x="372" y="195"/>
              </a:cxn>
              <a:cxn ang="0">
                <a:pos x="372" y="199"/>
              </a:cxn>
              <a:cxn ang="0">
                <a:pos x="375" y="195"/>
              </a:cxn>
              <a:cxn ang="0">
                <a:pos x="404" y="183"/>
              </a:cxn>
              <a:cxn ang="0">
                <a:pos x="433" y="195"/>
              </a:cxn>
              <a:cxn ang="0">
                <a:pos x="445" y="223"/>
              </a:cxn>
              <a:cxn ang="0">
                <a:pos x="433" y="252"/>
              </a:cxn>
              <a:cxn ang="0">
                <a:pos x="404" y="264"/>
              </a:cxn>
              <a:cxn ang="0">
                <a:pos x="375" y="252"/>
              </a:cxn>
              <a:cxn ang="0">
                <a:pos x="372" y="248"/>
              </a:cxn>
              <a:cxn ang="0">
                <a:pos x="372" y="252"/>
              </a:cxn>
              <a:cxn ang="0">
                <a:pos x="372" y="375"/>
              </a:cxn>
            </a:cxnLst>
            <a:rect l="0" t="0" r="r" b="b"/>
            <a:pathLst>
              <a:path w="445" h="375">
                <a:moveTo>
                  <a:pt x="372" y="375"/>
                </a:moveTo>
                <a:cubicBezTo>
                  <a:pt x="239" y="375"/>
                  <a:pt x="239" y="375"/>
                  <a:pt x="239" y="375"/>
                </a:cubicBezTo>
                <a:cubicBezTo>
                  <a:pt x="243" y="373"/>
                  <a:pt x="246" y="371"/>
                  <a:pt x="248" y="368"/>
                </a:cubicBezTo>
                <a:cubicBezTo>
                  <a:pt x="256" y="360"/>
                  <a:pt x="260" y="351"/>
                  <a:pt x="260" y="340"/>
                </a:cubicBezTo>
                <a:cubicBezTo>
                  <a:pt x="260" y="328"/>
                  <a:pt x="256" y="319"/>
                  <a:pt x="248" y="311"/>
                </a:cubicBezTo>
                <a:cubicBezTo>
                  <a:pt x="241" y="303"/>
                  <a:pt x="231" y="299"/>
                  <a:pt x="220" y="299"/>
                </a:cubicBezTo>
                <a:cubicBezTo>
                  <a:pt x="209" y="299"/>
                  <a:pt x="199" y="303"/>
                  <a:pt x="191" y="311"/>
                </a:cubicBezTo>
                <a:cubicBezTo>
                  <a:pt x="183" y="319"/>
                  <a:pt x="179" y="328"/>
                  <a:pt x="179" y="340"/>
                </a:cubicBezTo>
                <a:cubicBezTo>
                  <a:pt x="179" y="351"/>
                  <a:pt x="183" y="360"/>
                  <a:pt x="191" y="368"/>
                </a:cubicBezTo>
                <a:cubicBezTo>
                  <a:pt x="194" y="371"/>
                  <a:pt x="197" y="373"/>
                  <a:pt x="200" y="375"/>
                </a:cubicBezTo>
                <a:cubicBezTo>
                  <a:pt x="61" y="375"/>
                  <a:pt x="61" y="375"/>
                  <a:pt x="61" y="375"/>
                </a:cubicBezTo>
                <a:cubicBezTo>
                  <a:pt x="61" y="375"/>
                  <a:pt x="61" y="375"/>
                  <a:pt x="61" y="375"/>
                </a:cubicBezTo>
                <a:cubicBezTo>
                  <a:pt x="61" y="374"/>
                  <a:pt x="61" y="374"/>
                  <a:pt x="61" y="373"/>
                </a:cubicBezTo>
                <a:cubicBezTo>
                  <a:pt x="61" y="371"/>
                  <a:pt x="61" y="369"/>
                  <a:pt x="61" y="367"/>
                </a:cubicBezTo>
                <a:cubicBezTo>
                  <a:pt x="61" y="359"/>
                  <a:pt x="61" y="350"/>
                  <a:pt x="62" y="342"/>
                </a:cubicBezTo>
                <a:cubicBezTo>
                  <a:pt x="0" y="307"/>
                  <a:pt x="0" y="307"/>
                  <a:pt x="0" y="307"/>
                </a:cubicBezTo>
                <a:cubicBezTo>
                  <a:pt x="4" y="285"/>
                  <a:pt x="9" y="263"/>
                  <a:pt x="16" y="243"/>
                </a:cubicBezTo>
                <a:cubicBezTo>
                  <a:pt x="86" y="247"/>
                  <a:pt x="86" y="247"/>
                  <a:pt x="86" y="247"/>
                </a:cubicBezTo>
                <a:cubicBezTo>
                  <a:pt x="95" y="227"/>
                  <a:pt x="106" y="209"/>
                  <a:pt x="119" y="191"/>
                </a:cubicBezTo>
                <a:cubicBezTo>
                  <a:pt x="85" y="127"/>
                  <a:pt x="85" y="127"/>
                  <a:pt x="85" y="127"/>
                </a:cubicBezTo>
                <a:cubicBezTo>
                  <a:pt x="87" y="124"/>
                  <a:pt x="90" y="122"/>
                  <a:pt x="92" y="119"/>
                </a:cubicBezTo>
                <a:cubicBezTo>
                  <a:pt x="97" y="114"/>
                  <a:pt x="101" y="110"/>
                  <a:pt x="106" y="105"/>
                </a:cubicBezTo>
                <a:cubicBezTo>
                  <a:pt x="113" y="98"/>
                  <a:pt x="120" y="91"/>
                  <a:pt x="128" y="84"/>
                </a:cubicBezTo>
                <a:cubicBezTo>
                  <a:pt x="188" y="120"/>
                  <a:pt x="188" y="120"/>
                  <a:pt x="188" y="120"/>
                </a:cubicBezTo>
                <a:cubicBezTo>
                  <a:pt x="189" y="120"/>
                  <a:pt x="190" y="119"/>
                  <a:pt x="190" y="119"/>
                </a:cubicBezTo>
                <a:cubicBezTo>
                  <a:pt x="207" y="106"/>
                  <a:pt x="225" y="96"/>
                  <a:pt x="243" y="88"/>
                </a:cubicBezTo>
                <a:cubicBezTo>
                  <a:pt x="243" y="16"/>
                  <a:pt x="243" y="16"/>
                  <a:pt x="243" y="16"/>
                </a:cubicBezTo>
                <a:cubicBezTo>
                  <a:pt x="262" y="9"/>
                  <a:pt x="282" y="4"/>
                  <a:pt x="303" y="0"/>
                </a:cubicBezTo>
                <a:cubicBezTo>
                  <a:pt x="339" y="62"/>
                  <a:pt x="339" y="62"/>
                  <a:pt x="339" y="62"/>
                </a:cubicBezTo>
                <a:cubicBezTo>
                  <a:pt x="350" y="61"/>
                  <a:pt x="361" y="60"/>
                  <a:pt x="372" y="60"/>
                </a:cubicBezTo>
                <a:cubicBezTo>
                  <a:pt x="372" y="195"/>
                  <a:pt x="372" y="195"/>
                  <a:pt x="372" y="195"/>
                </a:cubicBezTo>
                <a:cubicBezTo>
                  <a:pt x="372" y="199"/>
                  <a:pt x="372" y="199"/>
                  <a:pt x="372" y="199"/>
                </a:cubicBezTo>
                <a:cubicBezTo>
                  <a:pt x="373" y="197"/>
                  <a:pt x="374" y="196"/>
                  <a:pt x="375" y="195"/>
                </a:cubicBezTo>
                <a:cubicBezTo>
                  <a:pt x="383" y="187"/>
                  <a:pt x="393" y="183"/>
                  <a:pt x="404" y="183"/>
                </a:cubicBezTo>
                <a:cubicBezTo>
                  <a:pt x="415" y="183"/>
                  <a:pt x="425" y="187"/>
                  <a:pt x="433" y="195"/>
                </a:cubicBezTo>
                <a:cubicBezTo>
                  <a:pt x="441" y="203"/>
                  <a:pt x="445" y="212"/>
                  <a:pt x="445" y="223"/>
                </a:cubicBezTo>
                <a:cubicBezTo>
                  <a:pt x="445" y="235"/>
                  <a:pt x="441" y="244"/>
                  <a:pt x="433" y="252"/>
                </a:cubicBezTo>
                <a:cubicBezTo>
                  <a:pt x="425" y="260"/>
                  <a:pt x="415" y="264"/>
                  <a:pt x="404" y="264"/>
                </a:cubicBezTo>
                <a:cubicBezTo>
                  <a:pt x="393" y="264"/>
                  <a:pt x="383" y="260"/>
                  <a:pt x="375" y="252"/>
                </a:cubicBezTo>
                <a:cubicBezTo>
                  <a:pt x="374" y="251"/>
                  <a:pt x="373" y="250"/>
                  <a:pt x="372" y="248"/>
                </a:cubicBezTo>
                <a:cubicBezTo>
                  <a:pt x="372" y="252"/>
                  <a:pt x="372" y="252"/>
                  <a:pt x="372" y="252"/>
                </a:cubicBezTo>
                <a:lnTo>
                  <a:pt x="372" y="375"/>
                </a:lnTo>
                <a:close/>
              </a:path>
            </a:pathLst>
          </a:custGeom>
          <a:solidFill>
            <a:schemeClr val="accent1"/>
          </a:solidFill>
          <a:ln w="19050">
            <a:solidFill>
              <a:schemeClr val="bg1"/>
            </a:solidFill>
            <a:round/>
            <a:headEnd/>
            <a:tailEnd/>
          </a:ln>
        </p:spPr>
        <p:txBody>
          <a:bodyPr vert="horz" wrap="square" lIns="731520" tIns="274320" rIns="0" bIns="0" numCol="1" anchor="ctr" anchorCtr="0" compatLnSpc="1">
            <a:prstTxWarp prst="textNoShape">
              <a:avLst/>
            </a:prstTxWarp>
          </a:bodyPr>
          <a:lstStyle/>
          <a:p>
            <a:r>
              <a:rPr lang="en-US" sz="2000" b="1" dirty="0">
                <a:solidFill>
                  <a:schemeClr val="bg1"/>
                </a:solidFill>
              </a:rPr>
              <a:t>01</a:t>
            </a:r>
          </a:p>
        </p:txBody>
      </p:sp>
      <p:sp>
        <p:nvSpPr>
          <p:cNvPr id="106" name="Freeform 8"/>
          <p:cNvSpPr>
            <a:spLocks/>
          </p:cNvSpPr>
          <p:nvPr/>
        </p:nvSpPr>
        <p:spPr bwMode="auto">
          <a:xfrm>
            <a:off x="3048368" y="3617832"/>
            <a:ext cx="1489533" cy="1789650"/>
          </a:xfrm>
          <a:custGeom>
            <a:avLst/>
            <a:gdLst/>
            <a:ahLst/>
            <a:cxnLst>
              <a:cxn ang="0">
                <a:pos x="61" y="76"/>
              </a:cxn>
              <a:cxn ang="0">
                <a:pos x="200" y="76"/>
              </a:cxn>
              <a:cxn ang="0">
                <a:pos x="191" y="69"/>
              </a:cxn>
              <a:cxn ang="0">
                <a:pos x="179" y="41"/>
              </a:cxn>
              <a:cxn ang="0">
                <a:pos x="191" y="12"/>
              </a:cxn>
              <a:cxn ang="0">
                <a:pos x="220" y="0"/>
              </a:cxn>
              <a:cxn ang="0">
                <a:pos x="248" y="12"/>
              </a:cxn>
              <a:cxn ang="0">
                <a:pos x="260" y="41"/>
              </a:cxn>
              <a:cxn ang="0">
                <a:pos x="248" y="69"/>
              </a:cxn>
              <a:cxn ang="0">
                <a:pos x="239" y="76"/>
              </a:cxn>
              <a:cxn ang="0">
                <a:pos x="372" y="76"/>
              </a:cxn>
              <a:cxn ang="0">
                <a:pos x="372" y="197"/>
              </a:cxn>
              <a:cxn ang="0">
                <a:pos x="367" y="191"/>
              </a:cxn>
              <a:cxn ang="0">
                <a:pos x="338" y="179"/>
              </a:cxn>
              <a:cxn ang="0">
                <a:pos x="309" y="191"/>
              </a:cxn>
              <a:cxn ang="0">
                <a:pos x="297" y="220"/>
              </a:cxn>
              <a:cxn ang="0">
                <a:pos x="309" y="248"/>
              </a:cxn>
              <a:cxn ang="0">
                <a:pos x="338" y="260"/>
              </a:cxn>
              <a:cxn ang="0">
                <a:pos x="367" y="248"/>
              </a:cxn>
              <a:cxn ang="0">
                <a:pos x="372" y="242"/>
              </a:cxn>
              <a:cxn ang="0">
                <a:pos x="372" y="387"/>
              </a:cxn>
              <a:cxn ang="0">
                <a:pos x="340" y="385"/>
              </a:cxn>
              <a:cxn ang="0">
                <a:pos x="302" y="446"/>
              </a:cxn>
              <a:cxn ang="0">
                <a:pos x="242" y="430"/>
              </a:cxn>
              <a:cxn ang="0">
                <a:pos x="247" y="361"/>
              </a:cxn>
              <a:cxn ang="0">
                <a:pos x="184" y="323"/>
              </a:cxn>
              <a:cxn ang="0">
                <a:pos x="129" y="363"/>
              </a:cxn>
              <a:cxn ang="0">
                <a:pos x="106" y="342"/>
              </a:cxn>
              <a:cxn ang="0">
                <a:pos x="82" y="316"/>
              </a:cxn>
              <a:cxn ang="0">
                <a:pos x="118" y="254"/>
              </a:cxn>
              <a:cxn ang="0">
                <a:pos x="86" y="199"/>
              </a:cxn>
              <a:cxn ang="0">
                <a:pos x="15" y="199"/>
              </a:cxn>
              <a:cxn ang="0">
                <a:pos x="0" y="141"/>
              </a:cxn>
              <a:cxn ang="0">
                <a:pos x="62" y="104"/>
              </a:cxn>
              <a:cxn ang="0">
                <a:pos x="61" y="84"/>
              </a:cxn>
              <a:cxn ang="0">
                <a:pos x="61" y="76"/>
              </a:cxn>
            </a:cxnLst>
            <a:rect l="0" t="0" r="r" b="b"/>
            <a:pathLst>
              <a:path w="372" h="446">
                <a:moveTo>
                  <a:pt x="61" y="76"/>
                </a:moveTo>
                <a:cubicBezTo>
                  <a:pt x="200" y="76"/>
                  <a:pt x="200" y="76"/>
                  <a:pt x="200" y="76"/>
                </a:cubicBezTo>
                <a:cubicBezTo>
                  <a:pt x="197" y="74"/>
                  <a:pt x="194" y="72"/>
                  <a:pt x="191" y="69"/>
                </a:cubicBezTo>
                <a:cubicBezTo>
                  <a:pt x="183" y="61"/>
                  <a:pt x="179" y="52"/>
                  <a:pt x="179" y="41"/>
                </a:cubicBezTo>
                <a:cubicBezTo>
                  <a:pt x="179" y="29"/>
                  <a:pt x="183" y="20"/>
                  <a:pt x="191" y="12"/>
                </a:cubicBezTo>
                <a:cubicBezTo>
                  <a:pt x="199" y="4"/>
                  <a:pt x="209" y="0"/>
                  <a:pt x="220" y="0"/>
                </a:cubicBezTo>
                <a:cubicBezTo>
                  <a:pt x="231" y="0"/>
                  <a:pt x="241" y="4"/>
                  <a:pt x="248" y="12"/>
                </a:cubicBezTo>
                <a:cubicBezTo>
                  <a:pt x="256" y="20"/>
                  <a:pt x="260" y="29"/>
                  <a:pt x="260" y="41"/>
                </a:cubicBezTo>
                <a:cubicBezTo>
                  <a:pt x="260" y="52"/>
                  <a:pt x="256" y="61"/>
                  <a:pt x="248" y="69"/>
                </a:cubicBezTo>
                <a:cubicBezTo>
                  <a:pt x="246" y="72"/>
                  <a:pt x="243" y="74"/>
                  <a:pt x="239" y="76"/>
                </a:cubicBezTo>
                <a:cubicBezTo>
                  <a:pt x="372" y="76"/>
                  <a:pt x="372" y="76"/>
                  <a:pt x="372" y="76"/>
                </a:cubicBezTo>
                <a:cubicBezTo>
                  <a:pt x="372" y="197"/>
                  <a:pt x="372" y="197"/>
                  <a:pt x="372" y="197"/>
                </a:cubicBezTo>
                <a:cubicBezTo>
                  <a:pt x="370" y="195"/>
                  <a:pt x="369" y="193"/>
                  <a:pt x="367" y="191"/>
                </a:cubicBezTo>
                <a:cubicBezTo>
                  <a:pt x="359" y="183"/>
                  <a:pt x="349" y="179"/>
                  <a:pt x="338" y="179"/>
                </a:cubicBezTo>
                <a:cubicBezTo>
                  <a:pt x="327" y="179"/>
                  <a:pt x="317" y="183"/>
                  <a:pt x="309" y="191"/>
                </a:cubicBezTo>
                <a:cubicBezTo>
                  <a:pt x="301" y="199"/>
                  <a:pt x="297" y="209"/>
                  <a:pt x="297" y="220"/>
                </a:cubicBezTo>
                <a:cubicBezTo>
                  <a:pt x="297" y="231"/>
                  <a:pt x="301" y="241"/>
                  <a:pt x="309" y="248"/>
                </a:cubicBezTo>
                <a:cubicBezTo>
                  <a:pt x="317" y="256"/>
                  <a:pt x="327" y="260"/>
                  <a:pt x="338" y="260"/>
                </a:cubicBezTo>
                <a:cubicBezTo>
                  <a:pt x="349" y="260"/>
                  <a:pt x="359" y="256"/>
                  <a:pt x="367" y="248"/>
                </a:cubicBezTo>
                <a:cubicBezTo>
                  <a:pt x="369" y="246"/>
                  <a:pt x="370" y="244"/>
                  <a:pt x="372" y="242"/>
                </a:cubicBezTo>
                <a:cubicBezTo>
                  <a:pt x="372" y="387"/>
                  <a:pt x="372" y="387"/>
                  <a:pt x="372" y="387"/>
                </a:cubicBezTo>
                <a:cubicBezTo>
                  <a:pt x="361" y="387"/>
                  <a:pt x="351" y="386"/>
                  <a:pt x="340" y="385"/>
                </a:cubicBezTo>
                <a:cubicBezTo>
                  <a:pt x="302" y="446"/>
                  <a:pt x="302" y="446"/>
                  <a:pt x="302" y="446"/>
                </a:cubicBezTo>
                <a:cubicBezTo>
                  <a:pt x="281" y="443"/>
                  <a:pt x="261" y="437"/>
                  <a:pt x="242" y="430"/>
                </a:cubicBezTo>
                <a:cubicBezTo>
                  <a:pt x="247" y="361"/>
                  <a:pt x="247" y="361"/>
                  <a:pt x="247" y="361"/>
                </a:cubicBezTo>
                <a:cubicBezTo>
                  <a:pt x="225" y="351"/>
                  <a:pt x="204" y="338"/>
                  <a:pt x="184" y="323"/>
                </a:cubicBezTo>
                <a:cubicBezTo>
                  <a:pt x="129" y="363"/>
                  <a:pt x="129" y="363"/>
                  <a:pt x="129" y="363"/>
                </a:cubicBezTo>
                <a:cubicBezTo>
                  <a:pt x="121" y="356"/>
                  <a:pt x="113" y="349"/>
                  <a:pt x="106" y="342"/>
                </a:cubicBezTo>
                <a:cubicBezTo>
                  <a:pt x="97" y="333"/>
                  <a:pt x="89" y="325"/>
                  <a:pt x="82" y="316"/>
                </a:cubicBezTo>
                <a:cubicBezTo>
                  <a:pt x="118" y="254"/>
                  <a:pt x="118" y="254"/>
                  <a:pt x="118" y="254"/>
                </a:cubicBezTo>
                <a:cubicBezTo>
                  <a:pt x="105" y="237"/>
                  <a:pt x="94" y="219"/>
                  <a:pt x="86" y="199"/>
                </a:cubicBezTo>
                <a:cubicBezTo>
                  <a:pt x="15" y="199"/>
                  <a:pt x="15" y="199"/>
                  <a:pt x="15" y="199"/>
                </a:cubicBezTo>
                <a:cubicBezTo>
                  <a:pt x="8" y="180"/>
                  <a:pt x="3" y="161"/>
                  <a:pt x="0" y="141"/>
                </a:cubicBezTo>
                <a:cubicBezTo>
                  <a:pt x="62" y="104"/>
                  <a:pt x="62" y="104"/>
                  <a:pt x="62" y="104"/>
                </a:cubicBezTo>
                <a:cubicBezTo>
                  <a:pt x="62" y="98"/>
                  <a:pt x="61" y="91"/>
                  <a:pt x="61" y="84"/>
                </a:cubicBezTo>
                <a:lnTo>
                  <a:pt x="61" y="76"/>
                </a:lnTo>
                <a:close/>
              </a:path>
            </a:pathLst>
          </a:custGeom>
          <a:solidFill>
            <a:schemeClr val="accent4"/>
          </a:solidFill>
          <a:ln w="19050">
            <a:solidFill>
              <a:schemeClr val="bg1"/>
            </a:solidFill>
            <a:round/>
            <a:headEnd/>
            <a:tailEnd/>
          </a:ln>
        </p:spPr>
        <p:txBody>
          <a:bodyPr vert="horz" wrap="square" lIns="731520" tIns="0" rIns="0" bIns="91440" numCol="1" anchor="ctr" anchorCtr="0" compatLnSpc="1">
            <a:prstTxWarp prst="textNoShape">
              <a:avLst/>
            </a:prstTxWarp>
          </a:bodyPr>
          <a:lstStyle/>
          <a:p>
            <a:r>
              <a:rPr lang="en-US" sz="2000" b="1" dirty="0">
                <a:solidFill>
                  <a:schemeClr val="bg1"/>
                </a:solidFill>
              </a:rPr>
              <a:t>03</a:t>
            </a:r>
          </a:p>
        </p:txBody>
      </p:sp>
      <p:pic>
        <p:nvPicPr>
          <p:cNvPr id="20" name="Picture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87" y="0"/>
            <a:ext cx="3034304" cy="12108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80077086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107"/>
                                        </p:tgtEl>
                                        <p:attrNameLst>
                                          <p:attrName>style.visibility</p:attrName>
                                        </p:attrNameLst>
                                      </p:cBhvr>
                                      <p:to>
                                        <p:strVal val="visible"/>
                                      </p:to>
                                    </p:set>
                                    <p:animEffect transition="in" filter="barn(inVertical)">
                                      <p:cBhvr>
                                        <p:cTn id="11" dur="500"/>
                                        <p:tgtEl>
                                          <p:spTgt spid="107"/>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0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108"/>
                                        </p:tgtEl>
                                        <p:attrNameLst>
                                          <p:attrName>style.visibility</p:attrName>
                                        </p:attrNameLst>
                                      </p:cBhvr>
                                      <p:to>
                                        <p:strVal val="visible"/>
                                      </p:to>
                                    </p:set>
                                    <p:animEffect transition="in" filter="barn(inVertical)">
                                      <p:cBhvr>
                                        <p:cTn id="20" dur="500"/>
                                        <p:tgtEl>
                                          <p:spTgt spid="108"/>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109"/>
                                        </p:tgtEl>
                                        <p:attrNameLst>
                                          <p:attrName>style.visibility</p:attrName>
                                        </p:attrNameLst>
                                      </p:cBhvr>
                                      <p:to>
                                        <p:strVal val="visible"/>
                                      </p:to>
                                    </p:set>
                                    <p:animEffect transition="in" filter="barn(inVertical)">
                                      <p:cBhvr>
                                        <p:cTn id="29" dur="500"/>
                                        <p:tgtEl>
                                          <p:spTgt spid="109"/>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04"/>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nodeType="clickEffect">
                                  <p:stCondLst>
                                    <p:cond delay="0"/>
                                  </p:stCondLst>
                                  <p:childTnLst>
                                    <p:set>
                                      <p:cBhvr>
                                        <p:cTn id="37" dur="1" fill="hold">
                                          <p:stCondLst>
                                            <p:cond delay="0"/>
                                          </p:stCondLst>
                                        </p:cTn>
                                        <p:tgtEl>
                                          <p:spTgt spid="110"/>
                                        </p:tgtEl>
                                        <p:attrNameLst>
                                          <p:attrName>style.visibility</p:attrName>
                                        </p:attrNameLst>
                                      </p:cBhvr>
                                      <p:to>
                                        <p:strVal val="visible"/>
                                      </p:to>
                                    </p:set>
                                    <p:animEffect transition="in" filter="barn(inVertical)">
                                      <p:cBhvr>
                                        <p:cTn id="38"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4" grpId="0" animBg="1"/>
      <p:bldP spid="105" grpId="0" animBg="1"/>
      <p:bldP spid="10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565AAD9F-1AB3-4E38-A973-A78060DF7F66}"/>
              </a:ext>
            </a:extLst>
          </p:cNvPr>
          <p:cNvSpPr>
            <a:spLocks noGrp="1"/>
          </p:cNvSpPr>
          <p:nvPr>
            <p:ph type="title"/>
          </p:nvPr>
        </p:nvSpPr>
        <p:spPr/>
        <p:txBody>
          <a:bodyPr/>
          <a:lstStyle/>
          <a:p>
            <a:endParaRPr lang="en-US"/>
          </a:p>
        </p:txBody>
      </p:sp>
      <p:pic>
        <p:nvPicPr>
          <p:cNvPr id="4" name="Picture 140">
            <a:extLst>
              <a:ext uri="{FF2B5EF4-FFF2-40B4-BE49-F238E27FC236}">
                <a16:creationId xmlns:a16="http://schemas.microsoft.com/office/drawing/2014/main" id="{98F9DB4C-9C5C-46DD-A57D-7B0B87EF43FE}"/>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79898" y="1"/>
            <a:ext cx="9223898" cy="6858000"/>
          </a:xfrm>
          <a:prstGeom prst="rect">
            <a:avLst/>
          </a:prstGeom>
        </p:spPr>
      </p:pic>
    </p:spTree>
    <p:extLst>
      <p:ext uri="{BB962C8B-B14F-4D97-AF65-F5344CB8AC3E}">
        <p14:creationId xmlns:p14="http://schemas.microsoft.com/office/powerpoint/2010/main" val="15862606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2DC5B17D-DFC6-48F2-BAC9-E2CBDB935A05}"/>
              </a:ext>
            </a:extLst>
          </p:cNvPr>
          <p:cNvSpPr>
            <a:spLocks noGrp="1"/>
          </p:cNvSpPr>
          <p:nvPr>
            <p:ph type="title"/>
          </p:nvPr>
        </p:nvSpPr>
        <p:spPr/>
        <p:txBody>
          <a:bodyPr/>
          <a:lstStyle/>
          <a:p>
            <a:endParaRPr lang="en-US"/>
          </a:p>
        </p:txBody>
      </p:sp>
      <p:pic>
        <p:nvPicPr>
          <p:cNvPr id="4" name="Picture 141">
            <a:extLst>
              <a:ext uri="{FF2B5EF4-FFF2-40B4-BE49-F238E27FC236}">
                <a16:creationId xmlns:a16="http://schemas.microsoft.com/office/drawing/2014/main" id="{DEEA1772-F977-4CBD-9208-B5B34B8F9262}"/>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0" y="1"/>
            <a:ext cx="9144000" cy="6858000"/>
          </a:xfrm>
          <a:prstGeom prst="rect">
            <a:avLst/>
          </a:prstGeom>
        </p:spPr>
      </p:pic>
    </p:spTree>
    <p:extLst>
      <p:ext uri="{BB962C8B-B14F-4D97-AF65-F5344CB8AC3E}">
        <p14:creationId xmlns:p14="http://schemas.microsoft.com/office/powerpoint/2010/main" val="33364827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11F22FA1-5115-4FD4-A448-F82900F3C624}"/>
              </a:ext>
            </a:extLst>
          </p:cNvPr>
          <p:cNvSpPr>
            <a:spLocks noGrp="1"/>
          </p:cNvSpPr>
          <p:nvPr>
            <p:ph type="title"/>
          </p:nvPr>
        </p:nvSpPr>
        <p:spPr/>
        <p:txBody>
          <a:bodyPr/>
          <a:lstStyle/>
          <a:p>
            <a:endParaRPr lang="en-US"/>
          </a:p>
        </p:txBody>
      </p:sp>
      <p:sp>
        <p:nvSpPr>
          <p:cNvPr id="3" name="Chỗ dành sẵn cho Nội dung 2">
            <a:extLst>
              <a:ext uri="{FF2B5EF4-FFF2-40B4-BE49-F238E27FC236}">
                <a16:creationId xmlns:a16="http://schemas.microsoft.com/office/drawing/2014/main" id="{16F14881-C096-4929-9039-E4FD6F5710C5}"/>
              </a:ext>
            </a:extLst>
          </p:cNvPr>
          <p:cNvSpPr>
            <a:spLocks noGrp="1"/>
          </p:cNvSpPr>
          <p:nvPr>
            <p:ph idx="1"/>
          </p:nvPr>
        </p:nvSpPr>
        <p:spPr/>
        <p:txBody>
          <a:bodyPr/>
          <a:lstStyle/>
          <a:p>
            <a:endParaRPr lang="en-US"/>
          </a:p>
        </p:txBody>
      </p:sp>
      <p:pic>
        <p:nvPicPr>
          <p:cNvPr id="4" name="Picture 142">
            <a:extLst>
              <a:ext uri="{FF2B5EF4-FFF2-40B4-BE49-F238E27FC236}">
                <a16:creationId xmlns:a16="http://schemas.microsoft.com/office/drawing/2014/main" id="{E715F7C9-7C01-4D6B-9746-4E26D792E7BA}"/>
              </a:ext>
            </a:extLst>
          </p:cNvPr>
          <p:cNvPicPr/>
          <p:nvPr/>
        </p:nvPicPr>
        <p:blipFill>
          <a:blip r:embed="rId2">
            <a:extLst>
              <a:ext uri="{28A0092B-C50C-407E-A947-70E740481C1C}">
                <a14:useLocalDpi xmlns:a14="http://schemas.microsoft.com/office/drawing/2010/main" val="0"/>
              </a:ext>
            </a:extLst>
          </a:blip>
          <a:stretch>
            <a:fillRect/>
          </a:stretch>
        </p:blipFill>
        <p:spPr>
          <a:xfrm>
            <a:off x="1" y="1"/>
            <a:ext cx="9144000" cy="6791416"/>
          </a:xfrm>
          <a:prstGeom prst="rect">
            <a:avLst/>
          </a:prstGeom>
        </p:spPr>
      </p:pic>
    </p:spTree>
    <p:extLst>
      <p:ext uri="{BB962C8B-B14F-4D97-AF65-F5344CB8AC3E}">
        <p14:creationId xmlns:p14="http://schemas.microsoft.com/office/powerpoint/2010/main" val="24525929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260</TotalTime>
  <Words>451</Words>
  <Application>Microsoft Office PowerPoint</Application>
  <PresentationFormat>Trình chiếu Trên màn hình (4:3)</PresentationFormat>
  <Paragraphs>55</Paragraphs>
  <Slides>11</Slides>
  <Notes>0</Notes>
  <HiddenSlides>0</HiddenSlides>
  <MMClips>0</MMClips>
  <ScaleCrop>false</ScaleCrop>
  <HeadingPairs>
    <vt:vector size="6" baseType="variant">
      <vt:variant>
        <vt:lpstr>Phông được Dùng</vt:lpstr>
      </vt:variant>
      <vt:variant>
        <vt:i4>6</vt:i4>
      </vt:variant>
      <vt:variant>
        <vt:lpstr>Chủ đề</vt:lpstr>
      </vt:variant>
      <vt:variant>
        <vt:i4>1</vt:i4>
      </vt:variant>
      <vt:variant>
        <vt:lpstr>Tiêu đề Bản chiếu</vt:lpstr>
      </vt:variant>
      <vt:variant>
        <vt:i4>11</vt:i4>
      </vt:variant>
    </vt:vector>
  </HeadingPairs>
  <TitlesOfParts>
    <vt:vector size="18" baseType="lpstr">
      <vt:lpstr>Arial</vt:lpstr>
      <vt:lpstr>Arial Rounded MT Bold</vt:lpstr>
      <vt:lpstr>Calibri</vt:lpstr>
      <vt:lpstr>Calibri Light</vt:lpstr>
      <vt:lpstr>Times New Roman</vt:lpstr>
      <vt:lpstr>Wingdings</vt:lpstr>
      <vt:lpstr>Retrospect</vt:lpstr>
      <vt:lpstr>KẾT LUẬN CỦA BAN THƯỜNG VỤ TỈNH ỦY về tiếp tục siết chặt kỷ luật, kỷ cương hành chính,  nâng cao đạo đức công vụ trong cán bộ, công chức, viên chức,  cán bộ, chiến sỹ lực lượng vũ trang, đáp ứng yêu cầu nhiệm vụ ----------------------------- </vt:lpstr>
      <vt:lpstr>Bản trình bày PowerPoint</vt:lpstr>
      <vt:lpstr>NỘI DUNG 1: THỰC TRẠNG </vt:lpstr>
      <vt:lpstr>   NỘI DUNG 2: NGUYÊN NHÂN</vt:lpstr>
      <vt:lpstr>   NỘI DUNG 2: NGUYÊN NHÂN</vt:lpstr>
      <vt:lpstr>NỘI DUNG 3: YÊU CẦU </vt:lpstr>
      <vt:lpstr>Bản trình bày PowerPoint</vt:lpstr>
      <vt:lpstr>Bản trình bày PowerPoint</vt:lpstr>
      <vt:lpstr>Bản trình bày PowerPoint</vt:lpstr>
      <vt:lpstr>Bản trình bày PowerPoint</vt:lpstr>
      <vt:lpstr>Bản trình bày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Nguyệt Moon</dc:creator>
  <cp:lastModifiedBy>Nguyễn Trí Hoàng Anh</cp:lastModifiedBy>
  <cp:revision>39</cp:revision>
  <dcterms:created xsi:type="dcterms:W3CDTF">2021-07-31T14:10:26Z</dcterms:created>
  <dcterms:modified xsi:type="dcterms:W3CDTF">2021-08-07T09:28:58Z</dcterms:modified>
</cp:coreProperties>
</file>